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0" r:id="rId4"/>
  </p:sldMasterIdLst>
  <p:notesMasterIdLst>
    <p:notesMasterId r:id="rId15"/>
  </p:notesMasterIdLst>
  <p:handoutMasterIdLst>
    <p:handoutMasterId r:id="rId16"/>
  </p:handoutMasterIdLst>
  <p:sldIdLst>
    <p:sldId id="259" r:id="rId5"/>
    <p:sldId id="369" r:id="rId6"/>
    <p:sldId id="360" r:id="rId7"/>
    <p:sldId id="365" r:id="rId8"/>
    <p:sldId id="367" r:id="rId9"/>
    <p:sldId id="368" r:id="rId10"/>
    <p:sldId id="371" r:id="rId11"/>
    <p:sldId id="372" r:id="rId12"/>
    <p:sldId id="373" r:id="rId13"/>
    <p:sldId id="366" r:id="rId14"/>
  </p:sldIdLst>
  <p:sldSz cx="9144000" cy="6858000" type="screen4x3"/>
  <p:notesSz cx="15544800" cy="10058400"/>
  <p:defaultTextStyle>
    <a:defPPr>
      <a:defRPr lang="en-US"/>
    </a:defPPr>
    <a:lvl1pPr marL="0" algn="l" defTabSz="680296" rtl="0" eaLnBrk="1" latinLnBrk="0" hangingPunct="1">
      <a:defRPr sz="1339" kern="1200">
        <a:solidFill>
          <a:schemeClr val="tx1"/>
        </a:solidFill>
        <a:latin typeface="+mn-lt"/>
        <a:ea typeface="+mn-ea"/>
        <a:cs typeface="+mn-cs"/>
      </a:defRPr>
    </a:lvl1pPr>
    <a:lvl2pPr marL="340149" algn="l" defTabSz="680296" rtl="0" eaLnBrk="1" latinLnBrk="0" hangingPunct="1">
      <a:defRPr sz="1339" kern="1200">
        <a:solidFill>
          <a:schemeClr val="tx1"/>
        </a:solidFill>
        <a:latin typeface="+mn-lt"/>
        <a:ea typeface="+mn-ea"/>
        <a:cs typeface="+mn-cs"/>
      </a:defRPr>
    </a:lvl2pPr>
    <a:lvl3pPr marL="680296" algn="l" defTabSz="680296" rtl="0" eaLnBrk="1" latinLnBrk="0" hangingPunct="1">
      <a:defRPr sz="1339" kern="1200">
        <a:solidFill>
          <a:schemeClr val="tx1"/>
        </a:solidFill>
        <a:latin typeface="+mn-lt"/>
        <a:ea typeface="+mn-ea"/>
        <a:cs typeface="+mn-cs"/>
      </a:defRPr>
    </a:lvl3pPr>
    <a:lvl4pPr marL="1020445" algn="l" defTabSz="680296" rtl="0" eaLnBrk="1" latinLnBrk="0" hangingPunct="1">
      <a:defRPr sz="1339" kern="1200">
        <a:solidFill>
          <a:schemeClr val="tx1"/>
        </a:solidFill>
        <a:latin typeface="+mn-lt"/>
        <a:ea typeface="+mn-ea"/>
        <a:cs typeface="+mn-cs"/>
      </a:defRPr>
    </a:lvl4pPr>
    <a:lvl5pPr marL="1360593" algn="l" defTabSz="680296" rtl="0" eaLnBrk="1" latinLnBrk="0" hangingPunct="1">
      <a:defRPr sz="1339" kern="1200">
        <a:solidFill>
          <a:schemeClr val="tx1"/>
        </a:solidFill>
        <a:latin typeface="+mn-lt"/>
        <a:ea typeface="+mn-ea"/>
        <a:cs typeface="+mn-cs"/>
      </a:defRPr>
    </a:lvl5pPr>
    <a:lvl6pPr marL="1700741" algn="l" defTabSz="680296" rtl="0" eaLnBrk="1" latinLnBrk="0" hangingPunct="1">
      <a:defRPr sz="1339" kern="1200">
        <a:solidFill>
          <a:schemeClr val="tx1"/>
        </a:solidFill>
        <a:latin typeface="+mn-lt"/>
        <a:ea typeface="+mn-ea"/>
        <a:cs typeface="+mn-cs"/>
      </a:defRPr>
    </a:lvl6pPr>
    <a:lvl7pPr marL="2040890" algn="l" defTabSz="680296" rtl="0" eaLnBrk="1" latinLnBrk="0" hangingPunct="1">
      <a:defRPr sz="1339" kern="1200">
        <a:solidFill>
          <a:schemeClr val="tx1"/>
        </a:solidFill>
        <a:latin typeface="+mn-lt"/>
        <a:ea typeface="+mn-ea"/>
        <a:cs typeface="+mn-cs"/>
      </a:defRPr>
    </a:lvl7pPr>
    <a:lvl8pPr marL="2381038" algn="l" defTabSz="680296" rtl="0" eaLnBrk="1" latinLnBrk="0" hangingPunct="1">
      <a:defRPr sz="1339" kern="1200">
        <a:solidFill>
          <a:schemeClr val="tx1"/>
        </a:solidFill>
        <a:latin typeface="+mn-lt"/>
        <a:ea typeface="+mn-ea"/>
        <a:cs typeface="+mn-cs"/>
      </a:defRPr>
    </a:lvl8pPr>
    <a:lvl9pPr marL="2721187" algn="l" defTabSz="680296" rtl="0" eaLnBrk="1" latinLnBrk="0" hangingPunct="1">
      <a:defRPr sz="133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dd Morgan - MORGANCREATIVE" initials="TM-MC" lastIdx="1" clrIdx="0">
    <p:extLst>
      <p:ext uri="{19B8F6BF-5375-455C-9EA6-DF929625EA0E}">
        <p15:presenceInfo xmlns:p15="http://schemas.microsoft.com/office/powerpoint/2012/main" userId="Todd Morgan - MORGANCREATI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1884"/>
    <a:srgbClr val="6CC24A"/>
    <a:srgbClr val="9063CD"/>
    <a:srgbClr val="99C4E8"/>
    <a:srgbClr val="F36624"/>
    <a:srgbClr val="092445"/>
    <a:srgbClr val="F7BA1A"/>
    <a:srgbClr val="FCD569"/>
    <a:srgbClr val="003951"/>
    <a:srgbClr val="092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748" autoAdjust="0"/>
  </p:normalViewPr>
  <p:slideViewPr>
    <p:cSldViewPr>
      <p:cViewPr varScale="1">
        <p:scale>
          <a:sx n="55" d="100"/>
          <a:sy n="55" d="100"/>
        </p:scale>
        <p:origin x="1860"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81" d="100"/>
          <a:sy n="81" d="100"/>
        </p:scale>
        <p:origin x="1764"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556ED4-7E10-4EF7-8D6B-ABB9EEB677BC}"/>
              </a:ext>
            </a:extLst>
          </p:cNvPr>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4B2A75-AB32-48E2-A612-B0BDCEC92CB9}"/>
              </a:ext>
            </a:extLst>
          </p:cNvPr>
          <p:cNvSpPr>
            <a:spLocks noGrp="1"/>
          </p:cNvSpPr>
          <p:nvPr>
            <p:ph type="dt" sz="quarter" idx="1"/>
          </p:nvPr>
        </p:nvSpPr>
        <p:spPr>
          <a:xfrm>
            <a:off x="8805863" y="0"/>
            <a:ext cx="6735762" cy="504825"/>
          </a:xfrm>
          <a:prstGeom prst="rect">
            <a:avLst/>
          </a:prstGeom>
        </p:spPr>
        <p:txBody>
          <a:bodyPr vert="horz" lIns="91440" tIns="45720" rIns="91440" bIns="45720" rtlCol="0"/>
          <a:lstStyle>
            <a:lvl1pPr algn="r">
              <a:defRPr sz="1200"/>
            </a:lvl1pPr>
          </a:lstStyle>
          <a:p>
            <a:fld id="{A3F7E255-9985-440E-8E3C-4F7BA4205A4A}" type="datetimeFigureOut">
              <a:rPr lang="en-CA" smtClean="0"/>
              <a:t>2021-09-18</a:t>
            </a:fld>
            <a:endParaRPr lang="en-CA" dirty="0"/>
          </a:p>
        </p:txBody>
      </p:sp>
      <p:sp>
        <p:nvSpPr>
          <p:cNvPr id="4" name="Footer Placeholder 3">
            <a:extLst>
              <a:ext uri="{FF2B5EF4-FFF2-40B4-BE49-F238E27FC236}">
                <a16:creationId xmlns:a16="http://schemas.microsoft.com/office/drawing/2014/main" id="{9F7AEFA8-EC4E-4EC2-B9F2-F8D8E2F47ECB}"/>
              </a:ext>
            </a:extLst>
          </p:cNvPr>
          <p:cNvSpPr>
            <a:spLocks noGrp="1"/>
          </p:cNvSpPr>
          <p:nvPr>
            <p:ph type="ftr" sz="quarter" idx="2"/>
          </p:nvPr>
        </p:nvSpPr>
        <p:spPr>
          <a:xfrm>
            <a:off x="0" y="9553575"/>
            <a:ext cx="6735763" cy="504825"/>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65C61304-A921-4A2C-BBE0-7610438BE3CA}"/>
              </a:ext>
            </a:extLst>
          </p:cNvPr>
          <p:cNvSpPr>
            <a:spLocks noGrp="1"/>
          </p:cNvSpPr>
          <p:nvPr>
            <p:ph type="sldNum" sz="quarter" idx="3"/>
          </p:nvPr>
        </p:nvSpPr>
        <p:spPr>
          <a:xfrm>
            <a:off x="8805863" y="9553575"/>
            <a:ext cx="6735762" cy="504825"/>
          </a:xfrm>
          <a:prstGeom prst="rect">
            <a:avLst/>
          </a:prstGeom>
        </p:spPr>
        <p:txBody>
          <a:bodyPr vert="horz" lIns="91440" tIns="45720" rIns="91440" bIns="45720" rtlCol="0" anchor="b"/>
          <a:lstStyle>
            <a:lvl1pPr algn="r">
              <a:defRPr sz="1200"/>
            </a:lvl1pPr>
          </a:lstStyle>
          <a:p>
            <a:fld id="{4F81C898-E99B-4B7B-B9C1-D43A4273B757}" type="slidenum">
              <a:rPr lang="en-CA" smtClean="0"/>
              <a:t>‹#›</a:t>
            </a:fld>
            <a:endParaRPr lang="en-CA" dirty="0"/>
          </a:p>
        </p:txBody>
      </p:sp>
    </p:spTree>
    <p:extLst>
      <p:ext uri="{BB962C8B-B14F-4D97-AF65-F5344CB8AC3E}">
        <p14:creationId xmlns:p14="http://schemas.microsoft.com/office/powerpoint/2010/main" val="3259669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805863" y="0"/>
            <a:ext cx="6735762" cy="504825"/>
          </a:xfrm>
          <a:prstGeom prst="rect">
            <a:avLst/>
          </a:prstGeom>
        </p:spPr>
        <p:txBody>
          <a:bodyPr vert="horz" lIns="91440" tIns="45720" rIns="91440" bIns="45720" rtlCol="0"/>
          <a:lstStyle>
            <a:lvl1pPr algn="r">
              <a:defRPr sz="1200"/>
            </a:lvl1pPr>
          </a:lstStyle>
          <a:p>
            <a:fld id="{503D63FB-28A5-9542-8550-70093B63FCB2}" type="datetimeFigureOut">
              <a:rPr lang="en-US" smtClean="0"/>
              <a:t>9/18/2021</a:t>
            </a:fld>
            <a:endParaRPr lang="en-US" dirty="0"/>
          </a:p>
        </p:txBody>
      </p:sp>
      <p:sp>
        <p:nvSpPr>
          <p:cNvPr id="4" name="Slide Image Placeholder 3"/>
          <p:cNvSpPr>
            <a:spLocks noGrp="1" noRot="1" noChangeAspect="1"/>
          </p:cNvSpPr>
          <p:nvPr>
            <p:ph type="sldImg" idx="2"/>
          </p:nvPr>
        </p:nvSpPr>
        <p:spPr>
          <a:xfrm>
            <a:off x="5510213" y="1257300"/>
            <a:ext cx="4524375" cy="339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554163" y="4840288"/>
            <a:ext cx="12436475"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805863" y="9553575"/>
            <a:ext cx="6735762" cy="504825"/>
          </a:xfrm>
          <a:prstGeom prst="rect">
            <a:avLst/>
          </a:prstGeom>
        </p:spPr>
        <p:txBody>
          <a:bodyPr vert="horz" lIns="91440" tIns="45720" rIns="91440" bIns="45720" rtlCol="0" anchor="b"/>
          <a:lstStyle>
            <a:lvl1pPr algn="r">
              <a:defRPr sz="1200"/>
            </a:lvl1pPr>
          </a:lstStyle>
          <a:p>
            <a:fld id="{B2AE8093-AD33-1947-AC6D-58791FEE4ED5}" type="slidenum">
              <a:rPr lang="en-US" smtClean="0"/>
              <a:t>‹#›</a:t>
            </a:fld>
            <a:endParaRPr lang="en-US" dirty="0"/>
          </a:p>
        </p:txBody>
      </p:sp>
    </p:spTree>
    <p:extLst>
      <p:ext uri="{BB962C8B-B14F-4D97-AF65-F5344CB8AC3E}">
        <p14:creationId xmlns:p14="http://schemas.microsoft.com/office/powerpoint/2010/main" val="4202214366"/>
      </p:ext>
    </p:extLst>
  </p:cSld>
  <p:clrMap bg1="lt1" tx1="dk1" bg2="lt2" tx2="dk2" accent1="accent1" accent2="accent2" accent3="accent3" accent4="accent4" accent5="accent5" accent6="accent6" hlink="hlink" folHlink="folHlink"/>
  <p:notesStyle>
    <a:lvl1pPr marL="0" algn="l" defTabSz="680296" rtl="0" eaLnBrk="1" latinLnBrk="0" hangingPunct="1">
      <a:defRPr sz="893" kern="1200">
        <a:solidFill>
          <a:schemeClr val="tx1"/>
        </a:solidFill>
        <a:latin typeface="+mn-lt"/>
        <a:ea typeface="+mn-ea"/>
        <a:cs typeface="+mn-cs"/>
      </a:defRPr>
    </a:lvl1pPr>
    <a:lvl2pPr marL="340149" algn="l" defTabSz="680296" rtl="0" eaLnBrk="1" latinLnBrk="0" hangingPunct="1">
      <a:defRPr sz="893" kern="1200">
        <a:solidFill>
          <a:schemeClr val="tx1"/>
        </a:solidFill>
        <a:latin typeface="+mn-lt"/>
        <a:ea typeface="+mn-ea"/>
        <a:cs typeface="+mn-cs"/>
      </a:defRPr>
    </a:lvl2pPr>
    <a:lvl3pPr marL="680296" algn="l" defTabSz="680296" rtl="0" eaLnBrk="1" latinLnBrk="0" hangingPunct="1">
      <a:defRPr sz="893" kern="1200">
        <a:solidFill>
          <a:schemeClr val="tx1"/>
        </a:solidFill>
        <a:latin typeface="+mn-lt"/>
        <a:ea typeface="+mn-ea"/>
        <a:cs typeface="+mn-cs"/>
      </a:defRPr>
    </a:lvl3pPr>
    <a:lvl4pPr marL="1020445" algn="l" defTabSz="680296" rtl="0" eaLnBrk="1" latinLnBrk="0" hangingPunct="1">
      <a:defRPr sz="893" kern="1200">
        <a:solidFill>
          <a:schemeClr val="tx1"/>
        </a:solidFill>
        <a:latin typeface="+mn-lt"/>
        <a:ea typeface="+mn-ea"/>
        <a:cs typeface="+mn-cs"/>
      </a:defRPr>
    </a:lvl4pPr>
    <a:lvl5pPr marL="1360593" algn="l" defTabSz="680296" rtl="0" eaLnBrk="1" latinLnBrk="0" hangingPunct="1">
      <a:defRPr sz="893" kern="1200">
        <a:solidFill>
          <a:schemeClr val="tx1"/>
        </a:solidFill>
        <a:latin typeface="+mn-lt"/>
        <a:ea typeface="+mn-ea"/>
        <a:cs typeface="+mn-cs"/>
      </a:defRPr>
    </a:lvl5pPr>
    <a:lvl6pPr marL="1700741" algn="l" defTabSz="680296" rtl="0" eaLnBrk="1" latinLnBrk="0" hangingPunct="1">
      <a:defRPr sz="893" kern="1200">
        <a:solidFill>
          <a:schemeClr val="tx1"/>
        </a:solidFill>
        <a:latin typeface="+mn-lt"/>
        <a:ea typeface="+mn-ea"/>
        <a:cs typeface="+mn-cs"/>
      </a:defRPr>
    </a:lvl6pPr>
    <a:lvl7pPr marL="2040890" algn="l" defTabSz="680296" rtl="0" eaLnBrk="1" latinLnBrk="0" hangingPunct="1">
      <a:defRPr sz="893" kern="1200">
        <a:solidFill>
          <a:schemeClr val="tx1"/>
        </a:solidFill>
        <a:latin typeface="+mn-lt"/>
        <a:ea typeface="+mn-ea"/>
        <a:cs typeface="+mn-cs"/>
      </a:defRPr>
    </a:lvl7pPr>
    <a:lvl8pPr marL="2381038" algn="l" defTabSz="680296" rtl="0" eaLnBrk="1" latinLnBrk="0" hangingPunct="1">
      <a:defRPr sz="893" kern="1200">
        <a:solidFill>
          <a:schemeClr val="tx1"/>
        </a:solidFill>
        <a:latin typeface="+mn-lt"/>
        <a:ea typeface="+mn-ea"/>
        <a:cs typeface="+mn-cs"/>
      </a:defRPr>
    </a:lvl8pPr>
    <a:lvl9pPr marL="2721187" algn="l" defTabSz="680296"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demonstrate how to register a girl for a Smart Cookies user account </a:t>
            </a:r>
            <a:endParaRPr lang="en-US" dirty="0"/>
          </a:p>
        </p:txBody>
      </p:sp>
      <p:sp>
        <p:nvSpPr>
          <p:cNvPr id="4" name="Slide Number Placeholder 3"/>
          <p:cNvSpPr>
            <a:spLocks noGrp="1"/>
          </p:cNvSpPr>
          <p:nvPr>
            <p:ph type="sldNum" sz="quarter" idx="10"/>
          </p:nvPr>
        </p:nvSpPr>
        <p:spPr/>
        <p:txBody>
          <a:bodyPr/>
          <a:lstStyle/>
          <a:p>
            <a:fld id="{B2AE8093-AD33-1947-AC6D-58791FEE4ED5}" type="slidenum">
              <a:rPr lang="en-US" smtClean="0"/>
              <a:t>1</a:t>
            </a:fld>
            <a:endParaRPr lang="en-US" dirty="0"/>
          </a:p>
        </p:txBody>
      </p:sp>
    </p:spTree>
    <p:extLst>
      <p:ext uri="{BB962C8B-B14F-4D97-AF65-F5344CB8AC3E}">
        <p14:creationId xmlns:p14="http://schemas.microsoft.com/office/powerpoint/2010/main" val="272086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panose="02070309020205020404" pitchFamily="49" charset="0"/>
              <a:buChar char="o"/>
            </a:pPr>
            <a:r>
              <a:rPr lang="en-US" sz="800" dirty="0" smtClean="0">
                <a:effectLst/>
                <a:latin typeface="+mn-lt"/>
              </a:rPr>
              <a:t>An email</a:t>
            </a:r>
            <a:r>
              <a:rPr lang="en-US" sz="800" baseline="0" dirty="0" smtClean="0">
                <a:effectLst/>
                <a:latin typeface="+mn-lt"/>
              </a:rPr>
              <a:t> with the link for registering the girl </a:t>
            </a:r>
            <a:r>
              <a:rPr lang="en-US" sz="800" dirty="0" smtClean="0">
                <a:effectLst/>
                <a:latin typeface="+mn-lt"/>
              </a:rPr>
              <a:t>will be sent to the parent/guardian after</a:t>
            </a:r>
            <a:r>
              <a:rPr lang="en-US" sz="800" baseline="0" dirty="0" smtClean="0">
                <a:effectLst/>
                <a:latin typeface="+mn-lt"/>
              </a:rPr>
              <a:t> </a:t>
            </a:r>
            <a:r>
              <a:rPr lang="en-US" sz="800" dirty="0" smtClean="0">
                <a:effectLst/>
                <a:latin typeface="+mn-lt"/>
              </a:rPr>
              <a:t>the girl has been entered into her Troop in the Smart Cookies platform by the Council.  </a:t>
            </a:r>
          </a:p>
          <a:p>
            <a:pPr marL="171450" indent="-171450">
              <a:buFont typeface="Courier New" panose="02070309020205020404" pitchFamily="49" charset="0"/>
              <a:buChar char="o"/>
            </a:pPr>
            <a:r>
              <a:rPr lang="en-US" sz="800" dirty="0" smtClean="0">
                <a:effectLst/>
                <a:latin typeface="+mn-lt"/>
              </a:rPr>
              <a:t>Click on the link to start the registration process</a:t>
            </a:r>
          </a:p>
          <a:p>
            <a:pPr marL="171450" indent="-171450">
              <a:buFont typeface="Courier New" panose="02070309020205020404" pitchFamily="49" charset="0"/>
              <a:buChar char="o"/>
            </a:pPr>
            <a:r>
              <a:rPr lang="en-US" sz="800" b="0" dirty="0" smtClean="0">
                <a:effectLst/>
                <a:latin typeface="+mn-lt"/>
              </a:rPr>
              <a:t>Each</a:t>
            </a:r>
            <a:r>
              <a:rPr lang="en-US" sz="800" b="0" baseline="0" dirty="0" smtClean="0">
                <a:effectLst/>
                <a:latin typeface="+mn-lt"/>
              </a:rPr>
              <a:t> girl must have a unique account.  For example, two girls cannot share the same account.</a:t>
            </a:r>
          </a:p>
          <a:p>
            <a:pPr marL="171450" marR="0" lvl="0"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800" b="0" dirty="0" smtClean="0">
                <a:effectLst/>
                <a:latin typeface="+mn-lt"/>
              </a:rPr>
              <a:t>Please</a:t>
            </a:r>
            <a:r>
              <a:rPr lang="en-US" sz="800" b="0" baseline="0" dirty="0" smtClean="0">
                <a:effectLst/>
                <a:latin typeface="+mn-lt"/>
              </a:rPr>
              <a:t> confirm that your Girl Scout has been registered for the current Girl Scout season and has met the requirements established by Council to participate in the Cookie Program. </a:t>
            </a:r>
            <a:endParaRPr lang="en-US" sz="800" b="0" dirty="0" smtClean="0">
              <a:effectLst/>
              <a:latin typeface="+mn-lt"/>
            </a:endParaRPr>
          </a:p>
          <a:p>
            <a:pPr marL="171450" indent="-171450">
              <a:buFont typeface="Courier New" panose="02070309020205020404" pitchFamily="49" charset="0"/>
              <a:buChar char="o"/>
            </a:pPr>
            <a:r>
              <a:rPr lang="en-US" sz="800" b="1" baseline="0" dirty="0" smtClean="0">
                <a:effectLst/>
                <a:latin typeface="+mn-lt"/>
              </a:rPr>
              <a:t>Each Council will establish their date for sending out the Smart Cookies girl registration email. Check with your Troop leader i</a:t>
            </a:r>
            <a:r>
              <a:rPr lang="en-US" sz="800" b="1" dirty="0" smtClean="0">
                <a:effectLst/>
                <a:latin typeface="+mn-lt"/>
              </a:rPr>
              <a:t>f you do not receive a</a:t>
            </a:r>
            <a:r>
              <a:rPr lang="en-US" sz="800" b="1" baseline="0" dirty="0" smtClean="0">
                <a:effectLst/>
                <a:latin typeface="+mn-lt"/>
              </a:rPr>
              <a:t> registration </a:t>
            </a:r>
            <a:r>
              <a:rPr lang="en-US" sz="800" b="1" dirty="0" smtClean="0">
                <a:effectLst/>
                <a:latin typeface="+mn-lt"/>
              </a:rPr>
              <a:t>email.  </a:t>
            </a:r>
            <a:endParaRPr lang="en-US"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B2AE8093-AD33-1947-AC6D-58791FEE4ED5}" type="slidenum">
              <a:rPr lang="en-US" smtClean="0"/>
              <a:t>4</a:t>
            </a:fld>
            <a:endParaRPr lang="en-US" dirty="0"/>
          </a:p>
        </p:txBody>
      </p:sp>
    </p:spTree>
    <p:extLst>
      <p:ext uri="{BB962C8B-B14F-4D97-AF65-F5344CB8AC3E}">
        <p14:creationId xmlns:p14="http://schemas.microsoft.com/office/powerpoint/2010/main" val="428869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0296"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800" dirty="0" smtClean="0"/>
              <a:t>Mandatory fields are marked with an asterisk</a:t>
            </a:r>
          </a:p>
          <a:p>
            <a:pPr marL="171450" marR="0" lvl="0" indent="-171450" algn="l" defTabSz="680296"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800" dirty="0" smtClean="0"/>
              <a:t>The girl registration page shows</a:t>
            </a:r>
            <a:r>
              <a:rPr lang="en-US" sz="800" baseline="0" dirty="0" smtClean="0"/>
              <a:t> the option to allow girl delivery on the social media link. This is a mandatory field that must be answered during the registration process.  The parent can change the option after registration by editing the field on the Girl’s profile page</a:t>
            </a:r>
          </a:p>
          <a:p>
            <a:endParaRPr lang="en-US" dirty="0"/>
          </a:p>
        </p:txBody>
      </p:sp>
      <p:sp>
        <p:nvSpPr>
          <p:cNvPr id="4" name="Slide Number Placeholder 3"/>
          <p:cNvSpPr>
            <a:spLocks noGrp="1"/>
          </p:cNvSpPr>
          <p:nvPr>
            <p:ph type="sldNum" sz="quarter" idx="10"/>
          </p:nvPr>
        </p:nvSpPr>
        <p:spPr/>
        <p:txBody>
          <a:bodyPr/>
          <a:lstStyle/>
          <a:p>
            <a:fld id="{B2AE8093-AD33-1947-AC6D-58791FEE4ED5}" type="slidenum">
              <a:rPr lang="en-US" smtClean="0"/>
              <a:t>5</a:t>
            </a:fld>
            <a:endParaRPr lang="en-US" dirty="0"/>
          </a:p>
        </p:txBody>
      </p:sp>
    </p:spTree>
    <p:extLst>
      <p:ext uri="{BB962C8B-B14F-4D97-AF65-F5344CB8AC3E}">
        <p14:creationId xmlns:p14="http://schemas.microsoft.com/office/powerpoint/2010/main" val="258643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panose="02070309020205020404" pitchFamily="49" charset="0"/>
              <a:buChar char="o"/>
            </a:pPr>
            <a:r>
              <a:rPr lang="en-US" dirty="0" smtClean="0"/>
              <a:t>Select whether or not to add </a:t>
            </a:r>
            <a:r>
              <a:rPr lang="en-US" baseline="0" dirty="0" smtClean="0"/>
              <a:t> local delivery of cookies as an option via your social media link </a:t>
            </a:r>
            <a:endParaRPr lang="en-US" dirty="0"/>
          </a:p>
        </p:txBody>
      </p:sp>
      <p:sp>
        <p:nvSpPr>
          <p:cNvPr id="4" name="Slide Number Placeholder 3"/>
          <p:cNvSpPr>
            <a:spLocks noGrp="1"/>
          </p:cNvSpPr>
          <p:nvPr>
            <p:ph type="sldNum" sz="quarter" idx="10"/>
          </p:nvPr>
        </p:nvSpPr>
        <p:spPr/>
        <p:txBody>
          <a:bodyPr/>
          <a:lstStyle/>
          <a:p>
            <a:fld id="{B2AE8093-AD33-1947-AC6D-58791FEE4ED5}" type="slidenum">
              <a:rPr lang="en-US" smtClean="0"/>
              <a:t>6</a:t>
            </a:fld>
            <a:endParaRPr lang="en-US" dirty="0"/>
          </a:p>
        </p:txBody>
      </p:sp>
    </p:spTree>
    <p:extLst>
      <p:ext uri="{BB962C8B-B14F-4D97-AF65-F5344CB8AC3E}">
        <p14:creationId xmlns:p14="http://schemas.microsoft.com/office/powerpoint/2010/main" val="2078888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panose="02070309020205020404" pitchFamily="49" charset="0"/>
              <a:buChar char="o"/>
            </a:pPr>
            <a:r>
              <a:rPr lang="en-US" dirty="0" smtClean="0"/>
              <a:t>In addition to the</a:t>
            </a:r>
            <a:r>
              <a:rPr lang="en-US" baseline="0" dirty="0" smtClean="0"/>
              <a:t> onscreen confirmation  the Girl Scout's caregiver  will receive a confirmation email </a:t>
            </a:r>
            <a:endParaRPr lang="en-US" dirty="0"/>
          </a:p>
        </p:txBody>
      </p:sp>
      <p:sp>
        <p:nvSpPr>
          <p:cNvPr id="4" name="Slide Number Placeholder 3"/>
          <p:cNvSpPr>
            <a:spLocks noGrp="1"/>
          </p:cNvSpPr>
          <p:nvPr>
            <p:ph type="sldNum" sz="quarter" idx="10"/>
          </p:nvPr>
        </p:nvSpPr>
        <p:spPr/>
        <p:txBody>
          <a:bodyPr/>
          <a:lstStyle/>
          <a:p>
            <a:fld id="{B2AE8093-AD33-1947-AC6D-58791FEE4ED5}" type="slidenum">
              <a:rPr lang="en-US" smtClean="0"/>
              <a:t>7</a:t>
            </a:fld>
            <a:endParaRPr lang="en-US" dirty="0"/>
          </a:p>
        </p:txBody>
      </p:sp>
    </p:spTree>
    <p:extLst>
      <p:ext uri="{BB962C8B-B14F-4D97-AF65-F5344CB8AC3E}">
        <p14:creationId xmlns:p14="http://schemas.microsoft.com/office/powerpoint/2010/main" val="173109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0296"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800" dirty="0" smtClean="0"/>
              <a:t>Girl’s profile</a:t>
            </a:r>
            <a:r>
              <a:rPr lang="en-US" sz="800" baseline="0" dirty="0" smtClean="0"/>
              <a:t> page allows the parent to turn the option on or off at any time. When the option is turned off, any links that have been previously posted will not allow the girl delivery option. </a:t>
            </a:r>
            <a:endParaRPr lang="en-US" sz="800" dirty="0" smtClean="0"/>
          </a:p>
          <a:p>
            <a:endParaRPr lang="en-US" dirty="0"/>
          </a:p>
        </p:txBody>
      </p:sp>
      <p:sp>
        <p:nvSpPr>
          <p:cNvPr id="4" name="Slide Number Placeholder 3"/>
          <p:cNvSpPr>
            <a:spLocks noGrp="1"/>
          </p:cNvSpPr>
          <p:nvPr>
            <p:ph type="sldNum" sz="quarter" idx="10"/>
          </p:nvPr>
        </p:nvSpPr>
        <p:spPr/>
        <p:txBody>
          <a:bodyPr/>
          <a:lstStyle/>
          <a:p>
            <a:fld id="{B2AE8093-AD33-1947-AC6D-58791FEE4ED5}" type="slidenum">
              <a:rPr lang="en-US" smtClean="0"/>
              <a:t>8</a:t>
            </a:fld>
            <a:endParaRPr lang="en-US" dirty="0"/>
          </a:p>
        </p:txBody>
      </p:sp>
    </p:spTree>
    <p:extLst>
      <p:ext uri="{BB962C8B-B14F-4D97-AF65-F5344CB8AC3E}">
        <p14:creationId xmlns:p14="http://schemas.microsoft.com/office/powerpoint/2010/main" val="367316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0296"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smtClean="0"/>
              <a:t>The</a:t>
            </a:r>
            <a:r>
              <a:rPr lang="en-US" baseline="0" dirty="0" smtClean="0"/>
              <a:t> Sm</a:t>
            </a:r>
            <a:r>
              <a:rPr lang="en-US" dirty="0" smtClean="0"/>
              <a:t>art</a:t>
            </a:r>
            <a:r>
              <a:rPr lang="en-US" baseline="0" dirty="0" smtClean="0"/>
              <a:t> Cookies Girl Experience video ex</a:t>
            </a:r>
            <a:r>
              <a:rPr lang="en-US" dirty="0" smtClean="0"/>
              <a:t>plains all of the girl online resources </a:t>
            </a:r>
            <a:r>
              <a:rPr lang="en-US" smtClean="0"/>
              <a:t>including the </a:t>
            </a:r>
            <a:r>
              <a:rPr lang="en-US" dirty="0" smtClean="0"/>
              <a:t>girl delivery via social link option</a:t>
            </a:r>
          </a:p>
          <a:p>
            <a:endParaRPr lang="en-US" dirty="0"/>
          </a:p>
        </p:txBody>
      </p:sp>
      <p:sp>
        <p:nvSpPr>
          <p:cNvPr id="4" name="Slide Number Placeholder 3"/>
          <p:cNvSpPr>
            <a:spLocks noGrp="1"/>
          </p:cNvSpPr>
          <p:nvPr>
            <p:ph type="sldNum" sz="quarter" idx="10"/>
          </p:nvPr>
        </p:nvSpPr>
        <p:spPr/>
        <p:txBody>
          <a:bodyPr/>
          <a:lstStyle/>
          <a:p>
            <a:fld id="{B2AE8093-AD33-1947-AC6D-58791FEE4ED5}" type="slidenum">
              <a:rPr lang="en-US" smtClean="0"/>
              <a:t>9</a:t>
            </a:fld>
            <a:endParaRPr lang="en-US" dirty="0"/>
          </a:p>
        </p:txBody>
      </p:sp>
    </p:spTree>
    <p:extLst>
      <p:ext uri="{BB962C8B-B14F-4D97-AF65-F5344CB8AC3E}">
        <p14:creationId xmlns:p14="http://schemas.microsoft.com/office/powerpoint/2010/main" val="3023626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HEADER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348E-5225-4061-BDE1-4AB073BC2E08}"/>
              </a:ext>
            </a:extLst>
          </p:cNvPr>
          <p:cNvSpPr>
            <a:spLocks noGrp="1"/>
          </p:cNvSpPr>
          <p:nvPr>
            <p:ph type="title"/>
          </p:nvPr>
        </p:nvSpPr>
        <p:spPr>
          <a:xfrm>
            <a:off x="457200" y="609600"/>
            <a:ext cx="8229600" cy="838200"/>
          </a:xfrm>
        </p:spPr>
        <p:txBody>
          <a:bodyPr>
            <a:normAutofit/>
          </a:bodyPr>
          <a:lstStyle/>
          <a:p>
            <a:r>
              <a:rPr lang="en-US" smtClean="0"/>
              <a:t>Click to edit Master title style</a:t>
            </a:r>
            <a:endParaRPr lang="en-CA" dirty="0"/>
          </a:p>
        </p:txBody>
      </p:sp>
      <p:sp>
        <p:nvSpPr>
          <p:cNvPr id="4" name="Content Placeholder 3">
            <a:extLst>
              <a:ext uri="{FF2B5EF4-FFF2-40B4-BE49-F238E27FC236}">
                <a16:creationId xmlns:a16="http://schemas.microsoft.com/office/drawing/2014/main" id="{8747B3E7-E321-4C92-A40A-F78328328A09}"/>
              </a:ext>
            </a:extLst>
          </p:cNvPr>
          <p:cNvSpPr>
            <a:spLocks noGrp="1"/>
          </p:cNvSpPr>
          <p:nvPr>
            <p:ph sz="quarter" idx="10"/>
          </p:nvPr>
        </p:nvSpPr>
        <p:spPr>
          <a:xfrm>
            <a:off x="457200" y="1524000"/>
            <a:ext cx="8229600" cy="480060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5">
            <a:extLst>
              <a:ext uri="{FF2B5EF4-FFF2-40B4-BE49-F238E27FC236}">
                <a16:creationId xmlns:a16="http://schemas.microsoft.com/office/drawing/2014/main" id="{631081A3-C1A6-44AE-ABAC-32043AA77C54}"/>
              </a:ext>
            </a:extLst>
          </p:cNvPr>
          <p:cNvSpPr/>
          <p:nvPr userDrawn="1"/>
        </p:nvSpPr>
        <p:spPr>
          <a:xfrm>
            <a:off x="457200" y="579268"/>
            <a:ext cx="946952" cy="1065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5"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9466"/>
            <a:ext cx="718352" cy="539802"/>
          </a:xfrm>
          <a:prstGeom prst="rect">
            <a:avLst/>
          </a:prstGeom>
        </p:spPr>
      </p:pic>
    </p:spTree>
    <p:extLst>
      <p:ext uri="{BB962C8B-B14F-4D97-AF65-F5344CB8AC3E}">
        <p14:creationId xmlns:p14="http://schemas.microsoft.com/office/powerpoint/2010/main" val="6639534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ECTION W/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6077-188D-40D5-96C8-91B93C29ED7F}"/>
              </a:ext>
            </a:extLst>
          </p:cNvPr>
          <p:cNvSpPr>
            <a:spLocks noGrp="1"/>
          </p:cNvSpPr>
          <p:nvPr>
            <p:ph type="title" hasCustomPrompt="1"/>
          </p:nvPr>
        </p:nvSpPr>
        <p:spPr>
          <a:xfrm>
            <a:off x="533400" y="2514600"/>
            <a:ext cx="3362265" cy="1828800"/>
          </a:xfrm>
        </p:spPr>
        <p:txBody>
          <a:bodyPr/>
          <a:lstStyle>
            <a:lvl1pPr>
              <a:defRPr>
                <a:solidFill>
                  <a:srgbClr val="DA1884"/>
                </a:solidFill>
              </a:defRPr>
            </a:lvl1pPr>
          </a:lstStyle>
          <a:p>
            <a:r>
              <a:rPr lang="en-US" dirty="0"/>
              <a:t>CLICK TO EDIT SECTION TITLE</a:t>
            </a:r>
            <a:endParaRPr lang="en-CA"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5404" y="0"/>
            <a:ext cx="4768596" cy="6858000"/>
          </a:xfrm>
          <a:prstGeom prst="rect">
            <a:avLst/>
          </a:prstGeom>
        </p:spPr>
      </p:pic>
    </p:spTree>
    <p:extLst>
      <p:ext uri="{BB962C8B-B14F-4D97-AF65-F5344CB8AC3E}">
        <p14:creationId xmlns:p14="http://schemas.microsoft.com/office/powerpoint/2010/main" val="2238387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W/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6077-188D-40D5-96C8-91B93C29ED7F}"/>
              </a:ext>
            </a:extLst>
          </p:cNvPr>
          <p:cNvSpPr>
            <a:spLocks noGrp="1"/>
          </p:cNvSpPr>
          <p:nvPr>
            <p:ph type="title" hasCustomPrompt="1"/>
          </p:nvPr>
        </p:nvSpPr>
        <p:spPr>
          <a:xfrm>
            <a:off x="381000" y="2514600"/>
            <a:ext cx="3810000" cy="1828800"/>
          </a:xfrm>
        </p:spPr>
        <p:txBody>
          <a:bodyPr/>
          <a:lstStyle>
            <a:lvl1pPr algn="ctr">
              <a:defRPr>
                <a:solidFill>
                  <a:srgbClr val="DA1884"/>
                </a:solidFill>
              </a:defRPr>
            </a:lvl1pPr>
          </a:lstStyle>
          <a:p>
            <a:r>
              <a:rPr lang="en-US" dirty="0"/>
              <a:t>CLICK TO EDIT SECTION TITLE</a:t>
            </a: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7428" y="0"/>
            <a:ext cx="4576572" cy="6858000"/>
          </a:xfrm>
          <a:prstGeom prst="rect">
            <a:avLst/>
          </a:prstGeom>
        </p:spPr>
      </p:pic>
    </p:spTree>
    <p:extLst>
      <p:ext uri="{BB962C8B-B14F-4D97-AF65-F5344CB8AC3E}">
        <p14:creationId xmlns:p14="http://schemas.microsoft.com/office/powerpoint/2010/main" val="39384688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HEADER W/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348E-5225-4061-BDE1-4AB073BC2E08}"/>
              </a:ext>
            </a:extLst>
          </p:cNvPr>
          <p:cNvSpPr>
            <a:spLocks noGrp="1"/>
          </p:cNvSpPr>
          <p:nvPr>
            <p:ph type="title" hasCustomPrompt="1"/>
          </p:nvPr>
        </p:nvSpPr>
        <p:spPr>
          <a:xfrm>
            <a:off x="457200" y="533400"/>
            <a:ext cx="8229600" cy="838200"/>
          </a:xfrm>
        </p:spPr>
        <p:txBody>
          <a:bodyPr anchor="t" anchorCtr="0">
            <a:normAutofit/>
          </a:bodyPr>
          <a:lstStyle>
            <a:lvl1pPr>
              <a:defRPr/>
            </a:lvl1pPr>
          </a:lstStyle>
          <a:p>
            <a:r>
              <a:rPr lang="en-US" dirty="0"/>
              <a:t>Click to edit Chapter title</a:t>
            </a:r>
            <a:endParaRPr lang="en-CA" dirty="0"/>
          </a:p>
        </p:txBody>
      </p:sp>
      <p:sp>
        <p:nvSpPr>
          <p:cNvPr id="4" name="Text Placeholder 3">
            <a:extLst>
              <a:ext uri="{FF2B5EF4-FFF2-40B4-BE49-F238E27FC236}">
                <a16:creationId xmlns:a16="http://schemas.microsoft.com/office/drawing/2014/main" id="{6AA11BFE-93B2-4B29-9132-E2349D644D1E}"/>
              </a:ext>
            </a:extLst>
          </p:cNvPr>
          <p:cNvSpPr>
            <a:spLocks noGrp="1"/>
          </p:cNvSpPr>
          <p:nvPr>
            <p:ph type="body" sz="quarter" idx="12" hasCustomPrompt="1"/>
          </p:nvPr>
        </p:nvSpPr>
        <p:spPr>
          <a:xfrm>
            <a:off x="457200" y="1371600"/>
            <a:ext cx="8229600" cy="762000"/>
          </a:xfrm>
          <a:prstGeom prst="rect">
            <a:avLst/>
          </a:prstGeom>
        </p:spPr>
        <p:txBody>
          <a:bodyPr wrap="square" lIns="91440" tIns="0" bIns="0">
            <a:normAutofit/>
          </a:bodyPr>
          <a:lstStyle>
            <a:lvl1pPr marL="0" indent="0">
              <a:spcAft>
                <a:spcPts val="0"/>
              </a:spcAft>
              <a:buNone/>
              <a:defRPr sz="2400" i="0">
                <a:solidFill>
                  <a:schemeClr val="accent1"/>
                </a:solidFill>
                <a:latin typeface="Franklin Gothic Medium" panose="020B0603020102020204" pitchFamily="34" charset="0"/>
              </a:defRPr>
            </a:lvl1pPr>
          </a:lstStyle>
          <a:p>
            <a:pPr lvl="0"/>
            <a:r>
              <a:rPr lang="en-US" dirty="0"/>
              <a:t>Click to edit subtitle</a:t>
            </a:r>
            <a:endParaRPr lang="en-CA" dirty="0"/>
          </a:p>
        </p:txBody>
      </p:sp>
      <p:sp>
        <p:nvSpPr>
          <p:cNvPr id="5" name="Content Placeholder 4">
            <a:extLst>
              <a:ext uri="{FF2B5EF4-FFF2-40B4-BE49-F238E27FC236}">
                <a16:creationId xmlns:a16="http://schemas.microsoft.com/office/drawing/2014/main" id="{3D49CD7D-DE61-491A-ADE6-2211475F74E6}"/>
              </a:ext>
            </a:extLst>
          </p:cNvPr>
          <p:cNvSpPr>
            <a:spLocks noGrp="1"/>
          </p:cNvSpPr>
          <p:nvPr>
            <p:ph sz="quarter" idx="13"/>
          </p:nvPr>
        </p:nvSpPr>
        <p:spPr>
          <a:xfrm>
            <a:off x="457200" y="2133600"/>
            <a:ext cx="8229600" cy="419100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a:extLst>
              <a:ext uri="{FF2B5EF4-FFF2-40B4-BE49-F238E27FC236}">
                <a16:creationId xmlns:a16="http://schemas.microsoft.com/office/drawing/2014/main" id="{CEA9FF3E-0780-4F9A-9F9E-F54B0C43993E}"/>
              </a:ext>
            </a:extLst>
          </p:cNvPr>
          <p:cNvSpPr/>
          <p:nvPr/>
        </p:nvSpPr>
        <p:spPr>
          <a:xfrm>
            <a:off x="457200" y="426868"/>
            <a:ext cx="946952" cy="1065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5" dirty="0"/>
          </a:p>
        </p:txBody>
      </p:sp>
      <p:pic>
        <p:nvPicPr>
          <p:cNvPr id="8" name="Picture 7">
            <a:extLst>
              <a:ext uri="{FF2B5EF4-FFF2-40B4-BE49-F238E27FC236}">
                <a16:creationId xmlns:a16="http://schemas.microsoft.com/office/drawing/2014/main" id="{37484257-8C2A-B147-864D-D870097AC6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8986" y="6324600"/>
            <a:ext cx="457509" cy="457509"/>
          </a:xfrm>
          <a:prstGeom prst="rect">
            <a:avLst/>
          </a:prstGeom>
        </p:spPr>
      </p:pic>
    </p:spTree>
    <p:extLst>
      <p:ext uri="{BB962C8B-B14F-4D97-AF65-F5344CB8AC3E}">
        <p14:creationId xmlns:p14="http://schemas.microsoft.com/office/powerpoint/2010/main" val="3655597843"/>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C8C60F3-A14E-432C-88F9-A682EC143F32}"/>
              </a:ext>
            </a:extLst>
          </p:cNvPr>
          <p:cNvSpPr>
            <a:spLocks noGrp="1"/>
          </p:cNvSpPr>
          <p:nvPr>
            <p:ph type="body" sz="quarter" idx="10" hasCustomPrompt="1"/>
          </p:nvPr>
        </p:nvSpPr>
        <p:spPr>
          <a:xfrm>
            <a:off x="457200" y="1905001"/>
            <a:ext cx="4114800" cy="4419601"/>
          </a:xfrm>
          <a:prstGeom prst="rect">
            <a:avLst/>
          </a:prstGeom>
        </p:spPr>
        <p:txBody>
          <a:bodyPr/>
          <a:lstStyle>
            <a:lvl1pPr marL="642906" indent="-642906">
              <a:spcAft>
                <a:spcPts val="1800"/>
              </a:spcAft>
              <a:buClr>
                <a:schemeClr val="accent1"/>
              </a:buClr>
              <a:buSzPct val="200000"/>
              <a:buFont typeface="+mj-lt"/>
              <a:buAutoNum type="arabicPeriod"/>
              <a:defRPr b="0">
                <a:latin typeface="Franklin Gothic Demi" panose="020B0703020102020204" pitchFamily="34" charset="0"/>
              </a:defRPr>
            </a:lvl1pPr>
          </a:lstStyle>
          <a:p>
            <a:pPr lvl="0"/>
            <a:r>
              <a:rPr lang="en-US" dirty="0"/>
              <a:t>Click to edit agenda item</a:t>
            </a:r>
            <a:endParaRPr lang="en-CA" dirty="0"/>
          </a:p>
        </p:txBody>
      </p:sp>
      <p:sp>
        <p:nvSpPr>
          <p:cNvPr id="16" name="Text Placeholder 15">
            <a:extLst>
              <a:ext uri="{FF2B5EF4-FFF2-40B4-BE49-F238E27FC236}">
                <a16:creationId xmlns:a16="http://schemas.microsoft.com/office/drawing/2014/main" id="{1AD55504-77AA-4AB2-A3A3-DEE42C987F59}"/>
              </a:ext>
            </a:extLst>
          </p:cNvPr>
          <p:cNvSpPr>
            <a:spLocks noGrp="1"/>
          </p:cNvSpPr>
          <p:nvPr>
            <p:ph type="body" sz="quarter" idx="11" hasCustomPrompt="1"/>
          </p:nvPr>
        </p:nvSpPr>
        <p:spPr>
          <a:xfrm>
            <a:off x="4572000" y="1905000"/>
            <a:ext cx="4114800" cy="4419600"/>
          </a:xfrm>
          <a:prstGeom prst="rect">
            <a:avLst/>
          </a:prstGeom>
        </p:spPr>
        <p:txBody>
          <a:bodyPr/>
          <a:lstStyle>
            <a:lvl1pPr>
              <a:spcAft>
                <a:spcPts val="1800"/>
              </a:spcAft>
              <a:defRPr>
                <a:solidFill>
                  <a:schemeClr val="tx1"/>
                </a:solidFill>
              </a:defRPr>
            </a:lvl1pPr>
          </a:lstStyle>
          <a:p>
            <a:pPr lvl="0"/>
            <a:r>
              <a:rPr lang="en-US" dirty="0"/>
              <a:t>Click to edit name and topic</a:t>
            </a:r>
            <a:endParaRPr lang="en-CA" dirty="0"/>
          </a:p>
        </p:txBody>
      </p:sp>
      <p:sp>
        <p:nvSpPr>
          <p:cNvPr id="2" name="Title 1">
            <a:extLst>
              <a:ext uri="{FF2B5EF4-FFF2-40B4-BE49-F238E27FC236}">
                <a16:creationId xmlns:a16="http://schemas.microsoft.com/office/drawing/2014/main" id="{8A83643D-E480-485A-BE2C-4A3675E54B42}"/>
              </a:ext>
            </a:extLst>
          </p:cNvPr>
          <p:cNvSpPr>
            <a:spLocks noGrp="1"/>
          </p:cNvSpPr>
          <p:nvPr>
            <p:ph type="title" hasCustomPrompt="1"/>
          </p:nvPr>
        </p:nvSpPr>
        <p:spPr>
          <a:xfrm>
            <a:off x="457200" y="533400"/>
            <a:ext cx="8229600" cy="838200"/>
          </a:xfrm>
        </p:spPr>
        <p:txBody>
          <a:bodyPr anchor="t" anchorCtr="0"/>
          <a:lstStyle>
            <a:lvl1pPr>
              <a:defRPr/>
            </a:lvl1pPr>
          </a:lstStyle>
          <a:p>
            <a:r>
              <a:rPr lang="en-US" dirty="0"/>
              <a:t>Click to edit Agenda title</a:t>
            </a:r>
            <a:endParaRPr lang="en-CA" dirty="0"/>
          </a:p>
        </p:txBody>
      </p:sp>
      <p:pic>
        <p:nvPicPr>
          <p:cNvPr id="10" name="Picture 9">
            <a:extLst>
              <a:ext uri="{FF2B5EF4-FFF2-40B4-BE49-F238E27FC236}">
                <a16:creationId xmlns:a16="http://schemas.microsoft.com/office/drawing/2014/main" id="{95C9B03E-60F2-B944-9661-724B6006DB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8986" y="6324600"/>
            <a:ext cx="457509" cy="457509"/>
          </a:xfrm>
          <a:prstGeom prst="rect">
            <a:avLst/>
          </a:prstGeom>
        </p:spPr>
      </p:pic>
      <p:sp>
        <p:nvSpPr>
          <p:cNvPr id="8" name="Rectangle 7">
            <a:extLst>
              <a:ext uri="{FF2B5EF4-FFF2-40B4-BE49-F238E27FC236}">
                <a16:creationId xmlns:a16="http://schemas.microsoft.com/office/drawing/2014/main" id="{A9051DE0-3FF2-4460-92ED-81EAE7F88CC6}"/>
              </a:ext>
            </a:extLst>
          </p:cNvPr>
          <p:cNvSpPr/>
          <p:nvPr userDrawn="1"/>
        </p:nvSpPr>
        <p:spPr>
          <a:xfrm>
            <a:off x="457200" y="579268"/>
            <a:ext cx="946952" cy="1065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5"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12225"/>
            <a:ext cx="718352" cy="539802"/>
          </a:xfrm>
          <a:prstGeom prst="rect">
            <a:avLst/>
          </a:prstGeom>
        </p:spPr>
      </p:pic>
    </p:spTree>
    <p:extLst>
      <p:ext uri="{BB962C8B-B14F-4D97-AF65-F5344CB8AC3E}">
        <p14:creationId xmlns:p14="http://schemas.microsoft.com/office/powerpoint/2010/main" val="16994664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97AD-4158-47A5-8C0D-B0380C74E7F8}"/>
              </a:ext>
            </a:extLst>
          </p:cNvPr>
          <p:cNvSpPr>
            <a:spLocks noGrp="1"/>
          </p:cNvSpPr>
          <p:nvPr>
            <p:ph type="title"/>
          </p:nvPr>
        </p:nvSpPr>
        <p:spPr/>
        <p:txBody>
          <a:bodyPr anchor="t" anchorCtr="0"/>
          <a:lstStyle/>
          <a:p>
            <a:r>
              <a:rPr lang="en-US" smtClean="0"/>
              <a:t>Click to edit Master title style</a:t>
            </a:r>
            <a:endParaRPr lang="en-CA" dirty="0"/>
          </a:p>
        </p:txBody>
      </p:sp>
      <p:sp>
        <p:nvSpPr>
          <p:cNvPr id="19" name="Text Placeholder 15">
            <a:extLst>
              <a:ext uri="{FF2B5EF4-FFF2-40B4-BE49-F238E27FC236}">
                <a16:creationId xmlns:a16="http://schemas.microsoft.com/office/drawing/2014/main" id="{1FF65B05-E165-4491-A2BE-BEED27ADDE6D}"/>
              </a:ext>
            </a:extLst>
          </p:cNvPr>
          <p:cNvSpPr>
            <a:spLocks noGrp="1"/>
          </p:cNvSpPr>
          <p:nvPr>
            <p:ph type="body" sz="quarter" idx="13" hasCustomPrompt="1"/>
          </p:nvPr>
        </p:nvSpPr>
        <p:spPr>
          <a:xfrm>
            <a:off x="6577636" y="1523132"/>
            <a:ext cx="2280614" cy="860614"/>
          </a:xfrm>
          <a:prstGeom prst="homePlate">
            <a:avLst>
              <a:gd name="adj" fmla="val 28972"/>
            </a:avLst>
          </a:prstGeom>
          <a:solidFill>
            <a:schemeClr val="accent1"/>
          </a:solidFill>
          <a:ln w="28575" algn="ctr">
            <a:solidFill>
              <a:schemeClr val="bg1"/>
            </a:solidFill>
            <a:miter lim="800000"/>
            <a:headEnd/>
            <a:tailEnd/>
          </a:ln>
        </p:spPr>
        <p:txBody>
          <a:bodyPr lIns="182880" tIns="0" rIns="182880" bIns="0" anchor="ctr"/>
          <a:lstStyle>
            <a:lvl1pPr marL="0" indent="0" algn="ctr">
              <a:buNone/>
              <a:defRPr lang="en-US" sz="1500" b="1" kern="1200" smtClean="0">
                <a:solidFill>
                  <a:schemeClr val="bg1"/>
                </a:solidFill>
                <a:latin typeface="Franklin Gothic Book" panose="020B0503020102020204" pitchFamily="34" charset="0"/>
                <a:cs typeface="Arial"/>
              </a:defRPr>
            </a:lvl1pPr>
            <a:lvl2pPr>
              <a:defRPr lang="en-US" sz="1004" kern="1200" smtClean="0"/>
            </a:lvl2pPr>
            <a:lvl3pPr>
              <a:defRPr lang="en-US" sz="1004" kern="1200" smtClean="0"/>
            </a:lvl3pPr>
            <a:lvl4pPr>
              <a:defRPr lang="en-US" sz="1004" kern="1200" smtClean="0"/>
            </a:lvl4pPr>
            <a:lvl5pPr>
              <a:defRPr lang="en-CA" sz="1004" kern="1200"/>
            </a:lvl5pPr>
          </a:lstStyle>
          <a:p>
            <a:pPr marL="0" lvl="0" algn="ctr" defTabSz="510197" rtl="0" eaLnBrk="0" latinLnBrk="0" hangingPunct="0"/>
            <a:r>
              <a:rPr lang="en-US" dirty="0"/>
              <a:t>Click to edit text</a:t>
            </a:r>
            <a:endParaRPr lang="en-CA" dirty="0"/>
          </a:p>
        </p:txBody>
      </p:sp>
      <p:sp>
        <p:nvSpPr>
          <p:cNvPr id="18" name="Text Placeholder 15">
            <a:extLst>
              <a:ext uri="{FF2B5EF4-FFF2-40B4-BE49-F238E27FC236}">
                <a16:creationId xmlns:a16="http://schemas.microsoft.com/office/drawing/2014/main" id="{7703F29E-2993-44A1-9C3A-F749F7422BC4}"/>
              </a:ext>
            </a:extLst>
          </p:cNvPr>
          <p:cNvSpPr>
            <a:spLocks noGrp="1"/>
          </p:cNvSpPr>
          <p:nvPr>
            <p:ph type="body" sz="quarter" idx="12" hasCustomPrompt="1"/>
          </p:nvPr>
        </p:nvSpPr>
        <p:spPr>
          <a:xfrm>
            <a:off x="4552216" y="1523132"/>
            <a:ext cx="2222150" cy="860614"/>
          </a:xfrm>
          <a:prstGeom prst="homePlate">
            <a:avLst>
              <a:gd name="adj" fmla="val 28972"/>
            </a:avLst>
          </a:prstGeom>
          <a:solidFill>
            <a:schemeClr val="accent4">
              <a:lumMod val="75000"/>
            </a:schemeClr>
          </a:solidFill>
          <a:ln w="28575" algn="ctr">
            <a:solidFill>
              <a:schemeClr val="bg1"/>
            </a:solidFill>
            <a:miter lim="800000"/>
            <a:headEnd/>
            <a:tailEnd/>
          </a:ln>
        </p:spPr>
        <p:txBody>
          <a:bodyPr lIns="182880" tIns="0" rIns="182880" bIns="0" anchor="ctr"/>
          <a:lstStyle>
            <a:lvl1pPr marL="0" indent="0" algn="ctr">
              <a:buNone/>
              <a:defRPr lang="en-US" sz="1500" b="1" kern="1200" smtClean="0">
                <a:solidFill>
                  <a:schemeClr val="bg1"/>
                </a:solidFill>
                <a:latin typeface="Franklin Gothic Book" panose="020B0503020102020204" pitchFamily="34" charset="0"/>
                <a:cs typeface="Arial"/>
              </a:defRPr>
            </a:lvl1pPr>
            <a:lvl2pPr>
              <a:defRPr lang="en-US" sz="1004" kern="1200" smtClean="0"/>
            </a:lvl2pPr>
            <a:lvl3pPr>
              <a:defRPr lang="en-US" sz="1004" kern="1200" smtClean="0"/>
            </a:lvl3pPr>
            <a:lvl4pPr>
              <a:defRPr lang="en-US" sz="1004" kern="1200" smtClean="0"/>
            </a:lvl4pPr>
            <a:lvl5pPr>
              <a:defRPr lang="en-CA" sz="1004" kern="1200"/>
            </a:lvl5pPr>
          </a:lstStyle>
          <a:p>
            <a:pPr marL="0" lvl="0" algn="ctr" defTabSz="510197" rtl="0" eaLnBrk="0" latinLnBrk="0" hangingPunct="0"/>
            <a:r>
              <a:rPr lang="en-US" dirty="0"/>
              <a:t>Click to edit text</a:t>
            </a:r>
            <a:endParaRPr lang="en-CA" dirty="0"/>
          </a:p>
        </p:txBody>
      </p:sp>
      <p:sp>
        <p:nvSpPr>
          <p:cNvPr id="17" name="Text Placeholder 15">
            <a:extLst>
              <a:ext uri="{FF2B5EF4-FFF2-40B4-BE49-F238E27FC236}">
                <a16:creationId xmlns:a16="http://schemas.microsoft.com/office/drawing/2014/main" id="{B511C257-025C-46E0-AF1F-74954EFE8C6A}"/>
              </a:ext>
            </a:extLst>
          </p:cNvPr>
          <p:cNvSpPr>
            <a:spLocks noGrp="1"/>
          </p:cNvSpPr>
          <p:nvPr>
            <p:ph type="body" sz="quarter" idx="11" hasCustomPrompt="1"/>
          </p:nvPr>
        </p:nvSpPr>
        <p:spPr>
          <a:xfrm>
            <a:off x="2468333" y="1523132"/>
            <a:ext cx="2280615" cy="860614"/>
          </a:xfrm>
          <a:prstGeom prst="homePlate">
            <a:avLst>
              <a:gd name="adj" fmla="val 28972"/>
            </a:avLst>
          </a:prstGeom>
          <a:solidFill>
            <a:schemeClr val="accent3"/>
          </a:solidFill>
          <a:ln w="28575" algn="ctr">
            <a:solidFill>
              <a:schemeClr val="bg1"/>
            </a:solidFill>
            <a:miter lim="800000"/>
            <a:headEnd/>
            <a:tailEnd/>
          </a:ln>
        </p:spPr>
        <p:txBody>
          <a:bodyPr lIns="182880" tIns="0" rIns="182880" bIns="0" anchor="ctr"/>
          <a:lstStyle>
            <a:lvl1pPr marL="0" indent="0" algn="ctr">
              <a:buNone/>
              <a:defRPr lang="en-US" sz="1500" b="1" kern="1200" smtClean="0">
                <a:solidFill>
                  <a:schemeClr val="bg1"/>
                </a:solidFill>
                <a:latin typeface="Franklin Gothic Book" panose="020B0503020102020204" pitchFamily="34" charset="0"/>
                <a:cs typeface="Arial"/>
              </a:defRPr>
            </a:lvl1pPr>
            <a:lvl2pPr>
              <a:defRPr lang="en-US" sz="1004" kern="1200" smtClean="0"/>
            </a:lvl2pPr>
            <a:lvl3pPr>
              <a:defRPr lang="en-US" sz="1004" kern="1200" smtClean="0"/>
            </a:lvl3pPr>
            <a:lvl4pPr>
              <a:defRPr lang="en-US" sz="1004" kern="1200" smtClean="0"/>
            </a:lvl4pPr>
            <a:lvl5pPr>
              <a:defRPr lang="en-CA" sz="1004" kern="1200"/>
            </a:lvl5pPr>
          </a:lstStyle>
          <a:p>
            <a:pPr marL="0" lvl="0" algn="ctr" defTabSz="510197" rtl="0" eaLnBrk="0" latinLnBrk="0" hangingPunct="0"/>
            <a:r>
              <a:rPr lang="en-US" dirty="0"/>
              <a:t>Click to edit text</a:t>
            </a:r>
            <a:endParaRPr lang="en-CA" dirty="0"/>
          </a:p>
        </p:txBody>
      </p:sp>
      <p:sp>
        <p:nvSpPr>
          <p:cNvPr id="16" name="Text Placeholder 15">
            <a:extLst>
              <a:ext uri="{FF2B5EF4-FFF2-40B4-BE49-F238E27FC236}">
                <a16:creationId xmlns:a16="http://schemas.microsoft.com/office/drawing/2014/main" id="{244BA3D7-FC5B-4E07-9018-720111DD5265}"/>
              </a:ext>
            </a:extLst>
          </p:cNvPr>
          <p:cNvSpPr>
            <a:spLocks noGrp="1"/>
          </p:cNvSpPr>
          <p:nvPr>
            <p:ph type="body" sz="quarter" idx="10" hasCustomPrompt="1"/>
          </p:nvPr>
        </p:nvSpPr>
        <p:spPr>
          <a:xfrm>
            <a:off x="457201" y="1523132"/>
            <a:ext cx="2222150" cy="860614"/>
          </a:xfrm>
          <a:prstGeom prst="homePlate">
            <a:avLst>
              <a:gd name="adj" fmla="val 28972"/>
            </a:avLst>
          </a:prstGeom>
          <a:solidFill>
            <a:srgbClr val="F36624"/>
          </a:solidFill>
          <a:ln w="28575" algn="ctr">
            <a:solidFill>
              <a:schemeClr val="bg1"/>
            </a:solidFill>
            <a:miter lim="800000"/>
            <a:headEnd/>
            <a:tailEnd/>
          </a:ln>
        </p:spPr>
        <p:txBody>
          <a:bodyPr lIns="182880" tIns="0" rIns="182880" bIns="0" anchor="ctr"/>
          <a:lstStyle>
            <a:lvl1pPr marL="0" indent="0" algn="ctr">
              <a:buNone/>
              <a:defRPr lang="en-US" sz="1500" b="1" kern="1200" smtClean="0">
                <a:solidFill>
                  <a:schemeClr val="bg1"/>
                </a:solidFill>
                <a:latin typeface="Franklin Gothic Book" panose="020B0503020102020204" pitchFamily="34" charset="0"/>
                <a:cs typeface="Arial"/>
              </a:defRPr>
            </a:lvl1pPr>
            <a:lvl2pPr>
              <a:defRPr lang="en-US" sz="1004" kern="1200" smtClean="0"/>
            </a:lvl2pPr>
            <a:lvl3pPr>
              <a:defRPr lang="en-US" sz="1004" kern="1200" smtClean="0"/>
            </a:lvl3pPr>
            <a:lvl4pPr>
              <a:defRPr lang="en-US" sz="1004" kern="1200" smtClean="0"/>
            </a:lvl4pPr>
            <a:lvl5pPr>
              <a:defRPr lang="en-CA" sz="1004" kern="1200"/>
            </a:lvl5pPr>
          </a:lstStyle>
          <a:p>
            <a:pPr marL="0" lvl="0" algn="ctr" defTabSz="510197" rtl="0" eaLnBrk="0" latinLnBrk="0" hangingPunct="0"/>
            <a:r>
              <a:rPr lang="en-US" dirty="0"/>
              <a:t>Click to edit text</a:t>
            </a:r>
            <a:endParaRPr lang="en-CA" dirty="0"/>
          </a:p>
        </p:txBody>
      </p:sp>
      <p:sp>
        <p:nvSpPr>
          <p:cNvPr id="21" name="Text Placeholder 20">
            <a:extLst>
              <a:ext uri="{FF2B5EF4-FFF2-40B4-BE49-F238E27FC236}">
                <a16:creationId xmlns:a16="http://schemas.microsoft.com/office/drawing/2014/main" id="{96DE899A-9FAA-4763-851E-7DF3B91DB5F5}"/>
              </a:ext>
            </a:extLst>
          </p:cNvPr>
          <p:cNvSpPr>
            <a:spLocks noGrp="1"/>
          </p:cNvSpPr>
          <p:nvPr>
            <p:ph type="body" sz="quarter" idx="14"/>
          </p:nvPr>
        </p:nvSpPr>
        <p:spPr>
          <a:xfrm>
            <a:off x="457204" y="2514600"/>
            <a:ext cx="2011133" cy="2971800"/>
          </a:xfrm>
        </p:spPr>
        <p:txBody>
          <a:bodyPr>
            <a:normAutofit/>
          </a:bodyPr>
          <a:lstStyle>
            <a:lvl1pPr marL="128582" indent="-128582">
              <a:spcAft>
                <a:spcPts val="450"/>
              </a:spcAft>
              <a:defRPr sz="1350"/>
            </a:lvl1pPr>
            <a:lvl2pPr marL="342884" indent="-109532">
              <a:spcAft>
                <a:spcPts val="450"/>
              </a:spcAft>
              <a:defRPr sz="1200"/>
            </a:lvl2pPr>
            <a:lvl3pPr>
              <a:defRPr sz="1200"/>
            </a:lvl3pPr>
            <a:lvl4pPr>
              <a:defRPr sz="1050"/>
            </a:lvl4pPr>
            <a:lvl5pPr>
              <a:defRPr sz="900"/>
            </a:lvl5pPr>
          </a:lstStyle>
          <a:p>
            <a:pPr lvl="0"/>
            <a:r>
              <a:rPr lang="en-US" smtClean="0"/>
              <a:t>Edit Master text styles</a:t>
            </a:r>
          </a:p>
          <a:p>
            <a:pPr lvl="1"/>
            <a:r>
              <a:rPr lang="en-US" smtClean="0"/>
              <a:t>Second level</a:t>
            </a:r>
          </a:p>
        </p:txBody>
      </p:sp>
      <p:sp>
        <p:nvSpPr>
          <p:cNvPr id="22" name="Text Placeholder 20">
            <a:extLst>
              <a:ext uri="{FF2B5EF4-FFF2-40B4-BE49-F238E27FC236}">
                <a16:creationId xmlns:a16="http://schemas.microsoft.com/office/drawing/2014/main" id="{579D114D-721B-47C1-884C-A682B44A936A}"/>
              </a:ext>
            </a:extLst>
          </p:cNvPr>
          <p:cNvSpPr>
            <a:spLocks noGrp="1"/>
          </p:cNvSpPr>
          <p:nvPr>
            <p:ph type="body" sz="quarter" idx="15"/>
          </p:nvPr>
        </p:nvSpPr>
        <p:spPr>
          <a:xfrm>
            <a:off x="2553461" y="2514600"/>
            <a:ext cx="2000250" cy="2971800"/>
          </a:xfrm>
        </p:spPr>
        <p:txBody>
          <a:bodyPr>
            <a:normAutofit/>
          </a:bodyPr>
          <a:lstStyle>
            <a:lvl1pPr marL="128582" indent="-128582">
              <a:spcAft>
                <a:spcPts val="450"/>
              </a:spcAft>
              <a:defRPr sz="1350"/>
            </a:lvl1pPr>
            <a:lvl2pPr marL="342884" indent="-109532">
              <a:spcAft>
                <a:spcPts val="450"/>
              </a:spcAft>
              <a:defRPr sz="1200"/>
            </a:lvl2pPr>
            <a:lvl3pPr>
              <a:defRPr sz="1200"/>
            </a:lvl3pPr>
            <a:lvl4pPr>
              <a:defRPr sz="1050"/>
            </a:lvl4pPr>
            <a:lvl5pPr>
              <a:defRPr sz="900"/>
            </a:lvl5pPr>
          </a:lstStyle>
          <a:p>
            <a:pPr lvl="0"/>
            <a:r>
              <a:rPr lang="en-US" smtClean="0"/>
              <a:t>Edit Master text styles</a:t>
            </a:r>
          </a:p>
          <a:p>
            <a:pPr lvl="1"/>
            <a:r>
              <a:rPr lang="en-US" smtClean="0"/>
              <a:t>Second level</a:t>
            </a:r>
          </a:p>
        </p:txBody>
      </p:sp>
      <p:sp>
        <p:nvSpPr>
          <p:cNvPr id="23" name="Text Placeholder 20">
            <a:extLst>
              <a:ext uri="{FF2B5EF4-FFF2-40B4-BE49-F238E27FC236}">
                <a16:creationId xmlns:a16="http://schemas.microsoft.com/office/drawing/2014/main" id="{D9143DB6-F29B-471A-8CA3-CF25F246A72E}"/>
              </a:ext>
            </a:extLst>
          </p:cNvPr>
          <p:cNvSpPr>
            <a:spLocks noGrp="1"/>
          </p:cNvSpPr>
          <p:nvPr>
            <p:ph type="body" sz="quarter" idx="16"/>
          </p:nvPr>
        </p:nvSpPr>
        <p:spPr>
          <a:xfrm>
            <a:off x="4638842" y="2514600"/>
            <a:ext cx="2023317" cy="2971800"/>
          </a:xfrm>
        </p:spPr>
        <p:txBody>
          <a:bodyPr>
            <a:normAutofit/>
          </a:bodyPr>
          <a:lstStyle>
            <a:lvl1pPr marL="128582" indent="-128582">
              <a:spcAft>
                <a:spcPts val="450"/>
              </a:spcAft>
              <a:defRPr sz="1350"/>
            </a:lvl1pPr>
            <a:lvl2pPr marL="342884" indent="-109532">
              <a:spcAft>
                <a:spcPts val="450"/>
              </a:spcAft>
              <a:defRPr sz="1200"/>
            </a:lvl2pPr>
            <a:lvl3pPr>
              <a:defRPr sz="1200"/>
            </a:lvl3pPr>
            <a:lvl4pPr>
              <a:defRPr sz="1050"/>
            </a:lvl4pPr>
            <a:lvl5pPr>
              <a:defRPr sz="900"/>
            </a:lvl5pPr>
          </a:lstStyle>
          <a:p>
            <a:pPr lvl="0"/>
            <a:r>
              <a:rPr lang="en-US" smtClean="0"/>
              <a:t>Edit Master text styles</a:t>
            </a:r>
          </a:p>
          <a:p>
            <a:pPr lvl="1"/>
            <a:r>
              <a:rPr lang="en-US" smtClean="0"/>
              <a:t>Second level</a:t>
            </a:r>
          </a:p>
        </p:txBody>
      </p:sp>
      <p:sp>
        <p:nvSpPr>
          <p:cNvPr id="24" name="Text Placeholder 20">
            <a:extLst>
              <a:ext uri="{FF2B5EF4-FFF2-40B4-BE49-F238E27FC236}">
                <a16:creationId xmlns:a16="http://schemas.microsoft.com/office/drawing/2014/main" id="{914E3526-C8B9-4CD0-A97E-50CE3E2C75F7}"/>
              </a:ext>
            </a:extLst>
          </p:cNvPr>
          <p:cNvSpPr>
            <a:spLocks noGrp="1"/>
          </p:cNvSpPr>
          <p:nvPr>
            <p:ph type="body" sz="quarter" idx="17"/>
          </p:nvPr>
        </p:nvSpPr>
        <p:spPr>
          <a:xfrm>
            <a:off x="6747286" y="2514600"/>
            <a:ext cx="1939514" cy="2971800"/>
          </a:xfrm>
        </p:spPr>
        <p:txBody>
          <a:bodyPr>
            <a:normAutofit/>
          </a:bodyPr>
          <a:lstStyle>
            <a:lvl1pPr marL="128582" indent="-128582">
              <a:spcAft>
                <a:spcPts val="450"/>
              </a:spcAft>
              <a:defRPr sz="1350"/>
            </a:lvl1pPr>
            <a:lvl2pPr marL="342884" indent="-109532">
              <a:spcAft>
                <a:spcPts val="450"/>
              </a:spcAft>
              <a:defRPr sz="1200"/>
            </a:lvl2pPr>
            <a:lvl3pPr>
              <a:defRPr sz="1200"/>
            </a:lvl3pPr>
            <a:lvl4pPr>
              <a:defRPr sz="1050"/>
            </a:lvl4pPr>
            <a:lvl5pPr>
              <a:defRPr sz="900"/>
            </a:lvl5pPr>
          </a:lstStyle>
          <a:p>
            <a:pPr lvl="0"/>
            <a:r>
              <a:rPr lang="en-US" smtClean="0"/>
              <a:t>Edit Master text styles</a:t>
            </a:r>
          </a:p>
          <a:p>
            <a:pPr lvl="1"/>
            <a:r>
              <a:rPr lang="en-US" smtClean="0"/>
              <a:t>Second level</a:t>
            </a:r>
          </a:p>
        </p:txBody>
      </p:sp>
      <p:sp>
        <p:nvSpPr>
          <p:cNvPr id="26" name="Text Placeholder 25">
            <a:extLst>
              <a:ext uri="{FF2B5EF4-FFF2-40B4-BE49-F238E27FC236}">
                <a16:creationId xmlns:a16="http://schemas.microsoft.com/office/drawing/2014/main" id="{C1C50A48-BF95-4240-9867-0F04672FFD93}"/>
              </a:ext>
            </a:extLst>
          </p:cNvPr>
          <p:cNvSpPr>
            <a:spLocks noGrp="1"/>
          </p:cNvSpPr>
          <p:nvPr>
            <p:ph type="body" sz="quarter" idx="18" hasCustomPrompt="1"/>
          </p:nvPr>
        </p:nvSpPr>
        <p:spPr>
          <a:xfrm>
            <a:off x="457200" y="5715000"/>
            <a:ext cx="8229600" cy="609600"/>
          </a:xfrm>
          <a:solidFill>
            <a:schemeClr val="accent1"/>
          </a:solidFill>
        </p:spPr>
        <p:txBody>
          <a:bodyPr anchor="ctr" anchorCtr="1"/>
          <a:lstStyle>
            <a:lvl1pPr marL="0" indent="0" algn="ctr">
              <a:spcAft>
                <a:spcPts val="0"/>
              </a:spcAft>
              <a:buNone/>
              <a:defRPr>
                <a:solidFill>
                  <a:schemeClr val="bg1"/>
                </a:solidFill>
                <a:latin typeface="+mj-lt"/>
              </a:defRPr>
            </a:lvl1pPr>
            <a:lvl2pPr marL="233351" indent="0">
              <a:buNone/>
              <a:defRPr/>
            </a:lvl2pPr>
            <a:lvl3pPr marL="466701" indent="0">
              <a:buNone/>
              <a:defRPr/>
            </a:lvl3pPr>
            <a:lvl4pPr marL="701243" indent="0">
              <a:buNone/>
              <a:defRPr/>
            </a:lvl4pPr>
            <a:lvl5pPr marL="934594" indent="0">
              <a:buNone/>
              <a:defRPr/>
            </a:lvl5pPr>
          </a:lstStyle>
          <a:p>
            <a:pPr lvl="0"/>
            <a:r>
              <a:rPr lang="en-US" dirty="0"/>
              <a:t>Click to edit Takeaway comment</a:t>
            </a:r>
            <a:endParaRPr lang="en-CA" dirty="0"/>
          </a:p>
        </p:txBody>
      </p:sp>
      <p:sp>
        <p:nvSpPr>
          <p:cNvPr id="15" name="Rectangle 14">
            <a:extLst>
              <a:ext uri="{FF2B5EF4-FFF2-40B4-BE49-F238E27FC236}">
                <a16:creationId xmlns:a16="http://schemas.microsoft.com/office/drawing/2014/main" id="{375A2BFB-4B96-44B6-AAEE-8C33E2F307B7}"/>
              </a:ext>
            </a:extLst>
          </p:cNvPr>
          <p:cNvSpPr/>
          <p:nvPr/>
        </p:nvSpPr>
        <p:spPr>
          <a:xfrm>
            <a:off x="457200" y="426868"/>
            <a:ext cx="946952" cy="1065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5" dirty="0"/>
          </a:p>
        </p:txBody>
      </p:sp>
      <p:pic>
        <p:nvPicPr>
          <p:cNvPr id="14" name="Picture 13">
            <a:extLst>
              <a:ext uri="{FF2B5EF4-FFF2-40B4-BE49-F238E27FC236}">
                <a16:creationId xmlns:a16="http://schemas.microsoft.com/office/drawing/2014/main" id="{17195DC9-DEC1-FE41-9EC8-FB81E010E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8986" y="6324600"/>
            <a:ext cx="457509" cy="457509"/>
          </a:xfrm>
          <a:prstGeom prst="rect">
            <a:avLst/>
          </a:prstGeom>
        </p:spPr>
      </p:pic>
    </p:spTree>
    <p:extLst>
      <p:ext uri="{BB962C8B-B14F-4D97-AF65-F5344CB8AC3E}">
        <p14:creationId xmlns:p14="http://schemas.microsoft.com/office/powerpoint/2010/main" val="4267706038"/>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ANK YOU A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C98617-A3A0-194E-A3C5-E29995495B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8986" y="6324600"/>
            <a:ext cx="457509" cy="457509"/>
          </a:xfrm>
          <a:prstGeom prst="rect">
            <a:avLst/>
          </a:prstGeom>
        </p:spPr>
      </p:pic>
      <p:sp>
        <p:nvSpPr>
          <p:cNvPr id="7" name="TextBox 6">
            <a:extLst>
              <a:ext uri="{FF2B5EF4-FFF2-40B4-BE49-F238E27FC236}">
                <a16:creationId xmlns:a16="http://schemas.microsoft.com/office/drawing/2014/main" id="{7E8B4A7D-B1CA-4FE9-BB26-34CDDFFFA412}"/>
              </a:ext>
            </a:extLst>
          </p:cNvPr>
          <p:cNvSpPr txBox="1"/>
          <p:nvPr userDrawn="1"/>
        </p:nvSpPr>
        <p:spPr>
          <a:xfrm>
            <a:off x="1206271" y="685800"/>
            <a:ext cx="6731458" cy="2008242"/>
          </a:xfrm>
          <a:prstGeom prst="rect">
            <a:avLst/>
          </a:prstGeom>
          <a:noFill/>
        </p:spPr>
        <p:txBody>
          <a:bodyPr wrap="none" rtlCol="0" anchor="ctr" anchorCtr="0">
            <a:spAutoFit/>
          </a:bodyPr>
          <a:lstStyle/>
          <a:p>
            <a:pPr algn="ctr"/>
            <a:r>
              <a:rPr lang="en-CA" sz="12450" dirty="0">
                <a:solidFill>
                  <a:srgbClr val="DA1884"/>
                </a:solidFill>
                <a:latin typeface="+mj-lt"/>
              </a:rPr>
              <a:t>Thank you!</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90480"/>
            <a:ext cx="9144000" cy="3662172"/>
          </a:xfrm>
          <a:prstGeom prst="rect">
            <a:avLst/>
          </a:prstGeom>
        </p:spPr>
      </p:pic>
    </p:spTree>
    <p:extLst>
      <p:ext uri="{BB962C8B-B14F-4D97-AF65-F5344CB8AC3E}">
        <p14:creationId xmlns:p14="http://schemas.microsoft.com/office/powerpoint/2010/main" val="24134058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ANK YOU A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8B4A7D-B1CA-4FE9-BB26-34CDDFFFA412}"/>
              </a:ext>
            </a:extLst>
          </p:cNvPr>
          <p:cNvSpPr txBox="1"/>
          <p:nvPr/>
        </p:nvSpPr>
        <p:spPr>
          <a:xfrm>
            <a:off x="1206275" y="1690918"/>
            <a:ext cx="6731458" cy="2008242"/>
          </a:xfrm>
          <a:prstGeom prst="rect">
            <a:avLst/>
          </a:prstGeom>
          <a:noFill/>
        </p:spPr>
        <p:txBody>
          <a:bodyPr wrap="none" rtlCol="0" anchor="ctr" anchorCtr="0">
            <a:spAutoFit/>
          </a:bodyPr>
          <a:lstStyle/>
          <a:p>
            <a:pPr algn="ctr"/>
            <a:r>
              <a:rPr lang="en-CA" sz="12450" dirty="0">
                <a:solidFill>
                  <a:srgbClr val="6CC24A"/>
                </a:solidFill>
                <a:latin typeface="+mj-lt"/>
              </a:rPr>
              <a:t>Thank you!</a:t>
            </a:r>
          </a:p>
        </p:txBody>
      </p:sp>
      <p:sp>
        <p:nvSpPr>
          <p:cNvPr id="5" name="Text Placeholder 4">
            <a:extLst>
              <a:ext uri="{FF2B5EF4-FFF2-40B4-BE49-F238E27FC236}">
                <a16:creationId xmlns:a16="http://schemas.microsoft.com/office/drawing/2014/main" id="{253AA428-BAD9-47EE-85E3-30DC1C475EDE}"/>
              </a:ext>
            </a:extLst>
          </p:cNvPr>
          <p:cNvSpPr>
            <a:spLocks noGrp="1"/>
          </p:cNvSpPr>
          <p:nvPr>
            <p:ph type="body" sz="quarter" idx="10" hasCustomPrompt="1"/>
          </p:nvPr>
        </p:nvSpPr>
        <p:spPr>
          <a:xfrm>
            <a:off x="457201" y="4114800"/>
            <a:ext cx="8229602" cy="1981200"/>
          </a:xfrm>
        </p:spPr>
        <p:txBody>
          <a:bodyPr/>
          <a:lstStyle>
            <a:lvl1pPr marL="0" indent="0" algn="ctr">
              <a:buNone/>
              <a:defRPr/>
            </a:lvl1pPr>
          </a:lstStyle>
          <a:p>
            <a:pPr lvl="0"/>
            <a:r>
              <a:rPr lang="en-US" dirty="0"/>
              <a:t>Click to edit thank you message</a:t>
            </a:r>
            <a:endParaRPr lang="en-CA" dirty="0"/>
          </a:p>
        </p:txBody>
      </p:sp>
      <p:sp>
        <p:nvSpPr>
          <p:cNvPr id="6" name="Rectangle 5">
            <a:extLst>
              <a:ext uri="{FF2B5EF4-FFF2-40B4-BE49-F238E27FC236}">
                <a16:creationId xmlns:a16="http://schemas.microsoft.com/office/drawing/2014/main" id="{EA096C3A-13AE-49BF-8387-F78C753CB771}"/>
              </a:ext>
            </a:extLst>
          </p:cNvPr>
          <p:cNvSpPr/>
          <p:nvPr/>
        </p:nvSpPr>
        <p:spPr>
          <a:xfrm>
            <a:off x="457200" y="426868"/>
            <a:ext cx="946952" cy="1065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5" dirty="0"/>
          </a:p>
        </p:txBody>
      </p:sp>
    </p:spTree>
    <p:extLst>
      <p:ext uri="{BB962C8B-B14F-4D97-AF65-F5344CB8AC3E}">
        <p14:creationId xmlns:p14="http://schemas.microsoft.com/office/powerpoint/2010/main" val="3804915977"/>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amp;A">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B72C50-7F63-4CB2-B227-1E84C83192A3}"/>
              </a:ext>
            </a:extLst>
          </p:cNvPr>
          <p:cNvSpPr txBox="1"/>
          <p:nvPr/>
        </p:nvSpPr>
        <p:spPr>
          <a:xfrm>
            <a:off x="0" y="2514600"/>
            <a:ext cx="4119372" cy="1685077"/>
          </a:xfrm>
          <a:prstGeom prst="rect">
            <a:avLst/>
          </a:prstGeom>
          <a:noFill/>
        </p:spPr>
        <p:txBody>
          <a:bodyPr wrap="square" rtlCol="0">
            <a:spAutoFit/>
          </a:bodyPr>
          <a:lstStyle/>
          <a:p>
            <a:pPr algn="ctr"/>
            <a:r>
              <a:rPr lang="en-CA" sz="10350" spc="-225" dirty="0">
                <a:solidFill>
                  <a:schemeClr val="accent1"/>
                </a:solidFill>
                <a:latin typeface="+mj-lt"/>
              </a:rPr>
              <a:t>Q</a:t>
            </a:r>
            <a:r>
              <a:rPr lang="en-CA" sz="8625" spc="525" baseline="0" dirty="0">
                <a:solidFill>
                  <a:schemeClr val="accent2"/>
                </a:solidFill>
                <a:latin typeface="+mj-lt"/>
              </a:rPr>
              <a:t>&amp;</a:t>
            </a:r>
            <a:r>
              <a:rPr lang="en-CA" sz="10350" spc="525" baseline="0" dirty="0">
                <a:solidFill>
                  <a:schemeClr val="accent1"/>
                </a:solidFill>
                <a:latin typeface="+mj-lt"/>
              </a:rPr>
              <a:t>A</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9372" y="0"/>
            <a:ext cx="5024628" cy="6858000"/>
          </a:xfrm>
          <a:prstGeom prst="rect">
            <a:avLst/>
          </a:prstGeom>
        </p:spPr>
      </p:pic>
    </p:spTree>
    <p:extLst>
      <p:ext uri="{BB962C8B-B14F-4D97-AF65-F5344CB8AC3E}">
        <p14:creationId xmlns:p14="http://schemas.microsoft.com/office/powerpoint/2010/main" val="557064974"/>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Main Title Slide">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B6DE90-2073-4B44-947A-C1C5770D96B2}"/>
              </a:ext>
            </a:extLst>
          </p:cNvPr>
          <p:cNvSpPr>
            <a:spLocks noGrp="1"/>
          </p:cNvSpPr>
          <p:nvPr>
            <p:ph type="title" hasCustomPrompt="1"/>
          </p:nvPr>
        </p:nvSpPr>
        <p:spPr>
          <a:xfrm>
            <a:off x="0" y="2896502"/>
            <a:ext cx="6040017" cy="1751698"/>
          </a:xfrm>
        </p:spPr>
        <p:txBody>
          <a:bodyPr/>
          <a:lstStyle>
            <a:lvl1pPr algn="ctr">
              <a:defRPr>
                <a:solidFill>
                  <a:srgbClr val="DA1884"/>
                </a:solidFill>
              </a:defRPr>
            </a:lvl1pPr>
          </a:lstStyle>
          <a:p>
            <a:r>
              <a:rPr lang="en-US" dirty="0"/>
              <a:t>Corporate PowerPoint Template</a:t>
            </a: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92600" y="496666"/>
            <a:ext cx="2584000" cy="1941734"/>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0017" y="0"/>
            <a:ext cx="3110295" cy="6854663"/>
          </a:xfrm>
          <a:prstGeom prst="rect">
            <a:avLst/>
          </a:prstGeom>
        </p:spPr>
      </p:pic>
      <p:pic>
        <p:nvPicPr>
          <p:cNvPr id="20" name="Picture 19" descr="Logo, company name&#10;&#10;Description automatically generated">
            <a:extLst>
              <a:ext uri="{FF2B5EF4-FFF2-40B4-BE49-F238E27FC236}">
                <a16:creationId xmlns:a16="http://schemas.microsoft.com/office/drawing/2014/main" id="{235B8DD0-4130-CC42-B474-4E36E9FA6508}"/>
              </a:ext>
            </a:extLst>
          </p:cNvPr>
          <p:cNvPicPr>
            <a:picLocks noChangeAspect="1"/>
          </p:cNvPicPr>
          <p:nvPr userDrawn="1"/>
        </p:nvPicPr>
        <p:blipFill>
          <a:blip r:embed="rId4"/>
          <a:stretch>
            <a:fillRect/>
          </a:stretch>
        </p:blipFill>
        <p:spPr>
          <a:xfrm>
            <a:off x="3733800" y="762000"/>
            <a:ext cx="1371600" cy="1371600"/>
          </a:xfrm>
          <a:prstGeom prst="rect">
            <a:avLst/>
          </a:prstGeom>
        </p:spPr>
      </p:pic>
    </p:spTree>
    <p:extLst>
      <p:ext uri="{BB962C8B-B14F-4D97-AF65-F5344CB8AC3E}">
        <p14:creationId xmlns:p14="http://schemas.microsoft.com/office/powerpoint/2010/main" val="24187097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810212-3462-499A-A1FC-6AA7C1984C9D}"/>
              </a:ext>
            </a:extLst>
          </p:cNvPr>
          <p:cNvSpPr>
            <a:spLocks noGrp="1"/>
          </p:cNvSpPr>
          <p:nvPr>
            <p:ph type="body" idx="1"/>
          </p:nvPr>
        </p:nvSpPr>
        <p:spPr>
          <a:xfrm>
            <a:off x="457200" y="1524000"/>
            <a:ext cx="8229600" cy="4800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Title Placeholder 1">
            <a:extLst>
              <a:ext uri="{FF2B5EF4-FFF2-40B4-BE49-F238E27FC236}">
                <a16:creationId xmlns:a16="http://schemas.microsoft.com/office/drawing/2014/main" id="{EF3FFFEF-5D41-4C28-8905-DD02C1229478}"/>
              </a:ext>
            </a:extLst>
          </p:cNvPr>
          <p:cNvSpPr>
            <a:spLocks noGrp="1"/>
          </p:cNvSpPr>
          <p:nvPr>
            <p:ph type="title"/>
          </p:nvPr>
        </p:nvSpPr>
        <p:spPr>
          <a:xfrm>
            <a:off x="457200" y="533400"/>
            <a:ext cx="8229600" cy="838200"/>
          </a:xfrm>
          <a:prstGeom prst="rect">
            <a:avLst/>
          </a:prstGeom>
        </p:spPr>
        <p:txBody>
          <a:bodyPr vert="horz" lIns="91440" tIns="45720" rIns="91440" bIns="45720" rtlCol="0" anchor="t" anchorCtr="0">
            <a:noAutofit/>
          </a:bodyPr>
          <a:lstStyle/>
          <a:p>
            <a:r>
              <a:rPr lang="en-US" smtClean="0"/>
              <a:t>Click to edit Master title style</a:t>
            </a:r>
            <a:endParaRPr lang="en-CA" dirty="0"/>
          </a:p>
        </p:txBody>
      </p:sp>
      <p:sp>
        <p:nvSpPr>
          <p:cNvPr id="8" name="TextBox 7">
            <a:extLst>
              <a:ext uri="{FF2B5EF4-FFF2-40B4-BE49-F238E27FC236}">
                <a16:creationId xmlns:a16="http://schemas.microsoft.com/office/drawing/2014/main" id="{3A58E82D-EA4B-4C3E-AECE-E859315A26E2}"/>
              </a:ext>
            </a:extLst>
          </p:cNvPr>
          <p:cNvSpPr txBox="1"/>
          <p:nvPr/>
        </p:nvSpPr>
        <p:spPr>
          <a:xfrm>
            <a:off x="8686800" y="6444985"/>
            <a:ext cx="457199" cy="230832"/>
          </a:xfrm>
          <a:prstGeom prst="rect">
            <a:avLst/>
          </a:prstGeom>
          <a:noFill/>
        </p:spPr>
        <p:txBody>
          <a:bodyPr wrap="square" rtlCol="0">
            <a:spAutoFit/>
          </a:bodyPr>
          <a:lstStyle/>
          <a:p>
            <a:pPr algn="ctr"/>
            <a:fld id="{330756DC-0C90-4A7B-9334-3B9BE024B8D3}" type="slidenum">
              <a:rPr lang="en-CA" sz="900" smtClean="0">
                <a:solidFill>
                  <a:schemeClr val="accent1"/>
                </a:solidFill>
              </a:rPr>
              <a:pPr algn="ctr"/>
              <a:t>‹#›</a:t>
            </a:fld>
            <a:endParaRPr lang="en-CA" sz="900" dirty="0">
              <a:solidFill>
                <a:schemeClr val="accent1"/>
              </a:solidFill>
            </a:endParaRPr>
          </a:p>
        </p:txBody>
      </p:sp>
      <p:sp>
        <p:nvSpPr>
          <p:cNvPr id="3" name="TextBox 2">
            <a:extLst>
              <a:ext uri="{FF2B5EF4-FFF2-40B4-BE49-F238E27FC236}">
                <a16:creationId xmlns:a16="http://schemas.microsoft.com/office/drawing/2014/main" id="{95B1D3D7-6628-41C4-A10D-BF942CA65507}"/>
              </a:ext>
            </a:extLst>
          </p:cNvPr>
          <p:cNvSpPr txBox="1"/>
          <p:nvPr/>
        </p:nvSpPr>
        <p:spPr>
          <a:xfrm>
            <a:off x="457204" y="6474768"/>
            <a:ext cx="3427541" cy="215444"/>
          </a:xfrm>
          <a:prstGeom prst="rect">
            <a:avLst/>
          </a:prstGeom>
          <a:noFill/>
        </p:spPr>
        <p:txBody>
          <a:bodyPr wrap="none" rtlCol="0">
            <a:spAutoFit/>
          </a:bodyPr>
          <a:lstStyle/>
          <a:p>
            <a:r>
              <a:rPr lang="en-CA" sz="800" dirty="0">
                <a:solidFill>
                  <a:schemeClr val="bg1">
                    <a:lumMod val="65000"/>
                  </a:schemeClr>
                </a:solidFill>
                <a:latin typeface="+mn-lt"/>
              </a:rPr>
              <a:t>Confidential: For internal use only / Confidentiel : Réservé à l'usage interne</a:t>
            </a:r>
          </a:p>
        </p:txBody>
      </p:sp>
      <p:sp>
        <p:nvSpPr>
          <p:cNvPr id="6" name="TextBox 5">
            <a:extLst>
              <a:ext uri="{FF2B5EF4-FFF2-40B4-BE49-F238E27FC236}">
                <a16:creationId xmlns:a16="http://schemas.microsoft.com/office/drawing/2014/main" id="{3A58E82D-EA4B-4C3E-AECE-E859315A26E2}"/>
              </a:ext>
            </a:extLst>
          </p:cNvPr>
          <p:cNvSpPr txBox="1"/>
          <p:nvPr userDrawn="1"/>
        </p:nvSpPr>
        <p:spPr>
          <a:xfrm>
            <a:off x="8686800" y="6444985"/>
            <a:ext cx="457199" cy="230832"/>
          </a:xfrm>
          <a:prstGeom prst="rect">
            <a:avLst/>
          </a:prstGeom>
          <a:noFill/>
        </p:spPr>
        <p:txBody>
          <a:bodyPr wrap="square" rtlCol="0">
            <a:spAutoFit/>
          </a:bodyPr>
          <a:lstStyle/>
          <a:p>
            <a:pPr algn="ctr"/>
            <a:fld id="{330756DC-0C90-4A7B-9334-3B9BE024B8D3}" type="slidenum">
              <a:rPr lang="en-CA" sz="900" smtClean="0">
                <a:solidFill>
                  <a:schemeClr val="accent2"/>
                </a:solidFill>
              </a:rPr>
              <a:pPr algn="ctr"/>
              <a:t>‹#›</a:t>
            </a:fld>
            <a:endParaRPr lang="en-CA" sz="900" dirty="0">
              <a:solidFill>
                <a:schemeClr val="accent2"/>
              </a:solidFill>
            </a:endParaRPr>
          </a:p>
        </p:txBody>
      </p:sp>
      <p:sp>
        <p:nvSpPr>
          <p:cNvPr id="7" name="TextBox 6">
            <a:extLst>
              <a:ext uri="{FF2B5EF4-FFF2-40B4-BE49-F238E27FC236}">
                <a16:creationId xmlns:a16="http://schemas.microsoft.com/office/drawing/2014/main" id="{95B1D3D7-6628-41C4-A10D-BF942CA65507}"/>
              </a:ext>
            </a:extLst>
          </p:cNvPr>
          <p:cNvSpPr txBox="1"/>
          <p:nvPr userDrawn="1"/>
        </p:nvSpPr>
        <p:spPr>
          <a:xfrm>
            <a:off x="457204" y="6474768"/>
            <a:ext cx="3427541" cy="215444"/>
          </a:xfrm>
          <a:prstGeom prst="rect">
            <a:avLst/>
          </a:prstGeom>
          <a:noFill/>
        </p:spPr>
        <p:txBody>
          <a:bodyPr wrap="none" rtlCol="0">
            <a:spAutoFit/>
          </a:bodyPr>
          <a:lstStyle/>
          <a:p>
            <a:r>
              <a:rPr lang="en-CA" sz="800" dirty="0">
                <a:solidFill>
                  <a:schemeClr val="bg1">
                    <a:lumMod val="65000"/>
                  </a:schemeClr>
                </a:solidFill>
                <a:latin typeface="+mn-lt"/>
              </a:rPr>
              <a:t>Confidential: For internal use only / Confidentiel : Réservé à l'usage interne</a:t>
            </a:r>
          </a:p>
        </p:txBody>
      </p:sp>
      <p:pic>
        <p:nvPicPr>
          <p:cNvPr id="9" name="Picture 8"/>
          <p:cNvPicPr>
            <a:picLocks noChangeAspect="1"/>
          </p:cNvPicPr>
          <p:nvPr userDrawn="1"/>
        </p:nvPicPr>
        <p:blipFill rotWithShape="1">
          <a:blip r:embed="rId12" cstate="print">
            <a:extLst>
              <a:ext uri="{28A0092B-C50C-407E-A947-70E740481C1C}">
                <a14:useLocalDpi xmlns:a14="http://schemas.microsoft.com/office/drawing/2010/main" val="0"/>
              </a:ext>
            </a:extLst>
          </a:blip>
          <a:srcRect l="74755"/>
          <a:stretch/>
        </p:blipFill>
        <p:spPr>
          <a:xfrm>
            <a:off x="8229600" y="6369694"/>
            <a:ext cx="461682" cy="425592"/>
          </a:xfrm>
          <a:prstGeom prst="rect">
            <a:avLst/>
          </a:prstGeom>
        </p:spPr>
      </p:pic>
    </p:spTree>
    <p:extLst>
      <p:ext uri="{BB962C8B-B14F-4D97-AF65-F5344CB8AC3E}">
        <p14:creationId xmlns:p14="http://schemas.microsoft.com/office/powerpoint/2010/main" val="2577229867"/>
      </p:ext>
    </p:extLst>
  </p:cSld>
  <p:clrMap bg1="lt1" tx1="dk1" bg2="lt2" tx2="dk2" accent1="accent1" accent2="accent2" accent3="accent3" accent4="accent4" accent5="accent5" accent6="accent6" hlink="hlink" folHlink="folHlink"/>
  <p:sldLayoutIdLst>
    <p:sldLayoutId id="2147483702" r:id="rId1"/>
    <p:sldLayoutId id="2147483707" r:id="rId2"/>
    <p:sldLayoutId id="2147483711" r:id="rId3"/>
    <p:sldLayoutId id="2147483712" r:id="rId4"/>
    <p:sldLayoutId id="2147483713" r:id="rId5"/>
    <p:sldLayoutId id="2147483714" r:id="rId6"/>
    <p:sldLayoutId id="2147483715" r:id="rId7"/>
    <p:sldLayoutId id="2147483716" r:id="rId8"/>
    <p:sldLayoutId id="2147483717" r:id="rId9"/>
    <p:sldLayoutId id="2147483692" r:id="rId10"/>
  </p:sldLayoutIdLst>
  <p:timing>
    <p:tnLst>
      <p:par>
        <p:cTn id="1" dur="indefinite" restart="never" nodeType="tmRoot"/>
      </p:par>
    </p:tnLst>
  </p:timing>
  <p:hf hdr="0" ftr="0" dt="0"/>
  <p:txStyles>
    <p:titleStyle>
      <a:lvl1pPr eaLnBrk="1" hangingPunct="1">
        <a:defRPr sz="3600" b="1" i="0">
          <a:solidFill>
            <a:schemeClr val="tx1"/>
          </a:solidFill>
          <a:latin typeface="Franklin Gothic Demi Cond" panose="020B0603020102020204" pitchFamily="34" charset="0"/>
          <a:ea typeface="+mj-ea"/>
          <a:cs typeface="+mj-cs"/>
        </a:defRPr>
      </a:lvl1pPr>
    </p:titleStyle>
    <p:bodyStyle>
      <a:lvl1pPr marL="214303" indent="-214303" eaLnBrk="1" hangingPunct="1">
        <a:spcAft>
          <a:spcPts val="900"/>
        </a:spcAft>
        <a:buClr>
          <a:schemeClr val="accent1"/>
        </a:buClr>
        <a:buFont typeface="Wingdings" panose="05000000000000000000" pitchFamily="2" charset="2"/>
        <a:buChar char="§"/>
        <a:defRPr sz="2100" b="0" i="0">
          <a:solidFill>
            <a:schemeClr val="tx1"/>
          </a:solidFill>
          <a:latin typeface="+mn-lt"/>
          <a:ea typeface="+mn-ea"/>
          <a:cs typeface="+mn-cs"/>
        </a:defRPr>
      </a:lvl1pPr>
      <a:lvl2pPr marL="428604" indent="-195253" eaLnBrk="1" hangingPunct="1">
        <a:spcAft>
          <a:spcPts val="900"/>
        </a:spcAft>
        <a:buClr>
          <a:schemeClr val="accent1"/>
        </a:buClr>
        <a:buFont typeface="Wingdings" panose="05000000000000000000" pitchFamily="2" charset="2"/>
        <a:buChar char="§"/>
        <a:defRPr sz="1800" b="0">
          <a:solidFill>
            <a:schemeClr val="tx1"/>
          </a:solidFill>
          <a:latin typeface="+mn-lt"/>
          <a:ea typeface="+mn-ea"/>
          <a:cs typeface="+mn-cs"/>
        </a:defRPr>
      </a:lvl2pPr>
      <a:lvl3pPr marL="642906" indent="-176204" eaLnBrk="1" hangingPunct="1">
        <a:spcAft>
          <a:spcPts val="900"/>
        </a:spcAft>
        <a:buClr>
          <a:schemeClr val="accent1"/>
        </a:buClr>
        <a:buFont typeface="Wingdings" panose="05000000000000000000" pitchFamily="2" charset="2"/>
        <a:buChar char="§"/>
        <a:defRPr sz="1500" b="0">
          <a:solidFill>
            <a:schemeClr val="tx1"/>
          </a:solidFill>
          <a:latin typeface="+mn-lt"/>
          <a:ea typeface="+mn-ea"/>
          <a:cs typeface="+mn-cs"/>
        </a:defRPr>
      </a:lvl3pPr>
      <a:lvl4pPr marL="857207" indent="-155964" eaLnBrk="1" hangingPunct="1">
        <a:spcAft>
          <a:spcPts val="900"/>
        </a:spcAft>
        <a:buClr>
          <a:schemeClr val="accent1"/>
        </a:buClr>
        <a:buFont typeface="Wingdings" panose="05000000000000000000" pitchFamily="2" charset="2"/>
        <a:buChar char="§"/>
        <a:defRPr b="0">
          <a:solidFill>
            <a:schemeClr val="tx1"/>
          </a:solidFill>
          <a:latin typeface="+mn-lt"/>
          <a:ea typeface="+mn-ea"/>
          <a:cs typeface="+mn-cs"/>
        </a:defRPr>
      </a:lvl4pPr>
      <a:lvl5pPr marL="1071509" indent="-136916" eaLnBrk="1" hangingPunct="1">
        <a:spcAft>
          <a:spcPts val="900"/>
        </a:spcAft>
        <a:buClr>
          <a:schemeClr val="accent1"/>
        </a:buClr>
        <a:buFont typeface="Wingdings" panose="05000000000000000000" pitchFamily="2" charset="2"/>
        <a:buChar char="§"/>
        <a:defRPr sz="1200" b="0">
          <a:solidFill>
            <a:schemeClr val="tx1"/>
          </a:solidFill>
          <a:latin typeface="+mn-lt"/>
          <a:ea typeface="+mn-ea"/>
          <a:cs typeface="+mn-cs"/>
        </a:defRPr>
      </a:lvl5pPr>
      <a:lvl6pPr marL="1168973" eaLnBrk="1" hangingPunct="1">
        <a:defRPr>
          <a:latin typeface="+mn-lt"/>
          <a:ea typeface="+mn-ea"/>
          <a:cs typeface="+mn-cs"/>
        </a:defRPr>
      </a:lvl6pPr>
      <a:lvl7pPr marL="1402767" eaLnBrk="1" hangingPunct="1">
        <a:defRPr>
          <a:latin typeface="+mn-lt"/>
          <a:ea typeface="+mn-ea"/>
          <a:cs typeface="+mn-cs"/>
        </a:defRPr>
      </a:lvl7pPr>
      <a:lvl8pPr marL="1636562" eaLnBrk="1" hangingPunct="1">
        <a:defRPr>
          <a:latin typeface="+mn-lt"/>
          <a:ea typeface="+mn-ea"/>
          <a:cs typeface="+mn-cs"/>
        </a:defRPr>
      </a:lvl8pPr>
      <a:lvl9pPr marL="1870358" eaLnBrk="1" hangingPunct="1">
        <a:defRPr>
          <a:latin typeface="+mn-lt"/>
          <a:ea typeface="+mn-ea"/>
          <a:cs typeface="+mn-cs"/>
        </a:defRPr>
      </a:lvl9pPr>
    </p:bodyStyle>
    <p:otherStyle>
      <a:lvl1pPr marL="0" eaLnBrk="1" hangingPunct="1">
        <a:defRPr>
          <a:latin typeface="+mn-lt"/>
          <a:ea typeface="+mn-ea"/>
          <a:cs typeface="+mn-cs"/>
        </a:defRPr>
      </a:lvl1pPr>
      <a:lvl2pPr marL="233795" eaLnBrk="1" hangingPunct="1">
        <a:defRPr>
          <a:latin typeface="+mn-lt"/>
          <a:ea typeface="+mn-ea"/>
          <a:cs typeface="+mn-cs"/>
        </a:defRPr>
      </a:lvl2pPr>
      <a:lvl3pPr marL="467588" eaLnBrk="1" hangingPunct="1">
        <a:defRPr>
          <a:latin typeface="+mn-lt"/>
          <a:ea typeface="+mn-ea"/>
          <a:cs typeface="+mn-cs"/>
        </a:defRPr>
      </a:lvl3pPr>
      <a:lvl4pPr marL="701384" eaLnBrk="1" hangingPunct="1">
        <a:defRPr>
          <a:latin typeface="+mn-lt"/>
          <a:ea typeface="+mn-ea"/>
          <a:cs typeface="+mn-cs"/>
        </a:defRPr>
      </a:lvl4pPr>
      <a:lvl5pPr marL="935177" eaLnBrk="1" hangingPunct="1">
        <a:defRPr>
          <a:latin typeface="+mn-lt"/>
          <a:ea typeface="+mn-ea"/>
          <a:cs typeface="+mn-cs"/>
        </a:defRPr>
      </a:lvl5pPr>
      <a:lvl6pPr marL="1168973" eaLnBrk="1" hangingPunct="1">
        <a:defRPr>
          <a:latin typeface="+mn-lt"/>
          <a:ea typeface="+mn-ea"/>
          <a:cs typeface="+mn-cs"/>
        </a:defRPr>
      </a:lvl6pPr>
      <a:lvl7pPr marL="1402767" eaLnBrk="1" hangingPunct="1">
        <a:defRPr>
          <a:latin typeface="+mn-lt"/>
          <a:ea typeface="+mn-ea"/>
          <a:cs typeface="+mn-cs"/>
        </a:defRPr>
      </a:lvl7pPr>
      <a:lvl8pPr marL="1636562" eaLnBrk="1" hangingPunct="1">
        <a:defRPr>
          <a:latin typeface="+mn-lt"/>
          <a:ea typeface="+mn-ea"/>
          <a:cs typeface="+mn-cs"/>
        </a:defRPr>
      </a:lvl8pPr>
      <a:lvl9pPr marL="1870358" eaLnBrk="1" hangingPunct="1">
        <a:defRPr>
          <a:latin typeface="+mn-lt"/>
          <a:ea typeface="+mn-ea"/>
          <a:cs typeface="+mn-cs"/>
        </a:defRPr>
      </a:lvl9pPr>
    </p:otherStyle>
  </p:txStyles>
  <p:extLst mod="1">
    <p:ext uri="{27BBF7A9-308A-43DC-89C8-2F10F3537804}">
      <p15:sldGuideLst xmlns:p15="http://schemas.microsoft.com/office/powerpoint/2012/main">
        <p15:guide id="9" pos="2880" userDrawn="1">
          <p15:clr>
            <a:srgbClr val="F26B43"/>
          </p15:clr>
        </p15:guide>
        <p15:guide id="10" orient="horz" pos="2160" userDrawn="1">
          <p15:clr>
            <a:srgbClr val="F26B43"/>
          </p15:clr>
        </p15:guide>
        <p15:guide id="11" pos="288" userDrawn="1">
          <p15:clr>
            <a:srgbClr val="F26B43"/>
          </p15:clr>
        </p15:guide>
        <p15:guide id="12" pos="5472" userDrawn="1">
          <p15:clr>
            <a:srgbClr val="F26B43"/>
          </p15:clr>
        </p15:guide>
        <p15:guide id="13" orient="horz" pos="3984" userDrawn="1">
          <p15:clr>
            <a:srgbClr val="F26B43"/>
          </p15:clr>
        </p15:guide>
        <p15:guide id="14" orient="horz" pos="336" userDrawn="1">
          <p15:clr>
            <a:srgbClr val="F26B43"/>
          </p15:clr>
        </p15:guide>
        <p15:guide id="15" orient="horz" pos="864" userDrawn="1">
          <p15:clr>
            <a:srgbClr val="F26B43"/>
          </p15:clr>
        </p15:guide>
        <p15:guide id="16" orient="horz" pos="9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mailto:noreply@abcsmartcookies.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A3E38E-5574-4BE6-A35F-1629BB5D5C7C}"/>
              </a:ext>
            </a:extLst>
          </p:cNvPr>
          <p:cNvSpPr>
            <a:spLocks noGrp="1"/>
          </p:cNvSpPr>
          <p:nvPr>
            <p:ph type="title"/>
          </p:nvPr>
        </p:nvSpPr>
        <p:spPr>
          <a:xfrm>
            <a:off x="0" y="3048000"/>
            <a:ext cx="6019800" cy="1828800"/>
          </a:xfrm>
        </p:spPr>
        <p:txBody>
          <a:bodyPr/>
          <a:lstStyle/>
          <a:p>
            <a:r>
              <a:rPr lang="en-CA" dirty="0" smtClean="0"/>
              <a:t>Smart Cookies </a:t>
            </a:r>
            <a:br>
              <a:rPr lang="en-CA" dirty="0" smtClean="0"/>
            </a:br>
            <a:r>
              <a:rPr lang="en-CA" dirty="0" smtClean="0"/>
              <a:t>Registering a Girl </a:t>
            </a:r>
            <a:endParaRPr lang="en-CA" dirty="0"/>
          </a:p>
        </p:txBody>
      </p:sp>
    </p:spTree>
    <p:extLst>
      <p:ext uri="{BB962C8B-B14F-4D97-AF65-F5344CB8AC3E}">
        <p14:creationId xmlns:p14="http://schemas.microsoft.com/office/powerpoint/2010/main" val="2576597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99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Girl Registration steps </a:t>
            </a:r>
            <a:endParaRPr lang="en-US" dirty="0"/>
          </a:p>
        </p:txBody>
      </p:sp>
      <p:sp>
        <p:nvSpPr>
          <p:cNvPr id="3" name="Text Placeholder 2"/>
          <p:cNvSpPr>
            <a:spLocks noGrp="1"/>
          </p:cNvSpPr>
          <p:nvPr>
            <p:ph type="body" sz="quarter" idx="13"/>
          </p:nvPr>
        </p:nvSpPr>
        <p:spPr/>
        <p:txBody>
          <a:bodyPr/>
          <a:lstStyle/>
          <a:p>
            <a:r>
              <a:rPr lang="en-US" dirty="0" smtClean="0"/>
              <a:t>Submit and GO! </a:t>
            </a:r>
            <a:endParaRPr lang="en-US" dirty="0"/>
          </a:p>
        </p:txBody>
      </p:sp>
      <p:sp>
        <p:nvSpPr>
          <p:cNvPr id="4" name="Text Placeholder 3"/>
          <p:cNvSpPr>
            <a:spLocks noGrp="1"/>
          </p:cNvSpPr>
          <p:nvPr>
            <p:ph type="body" sz="quarter" idx="12"/>
          </p:nvPr>
        </p:nvSpPr>
        <p:spPr/>
        <p:txBody>
          <a:bodyPr/>
          <a:lstStyle/>
          <a:p>
            <a:r>
              <a:rPr lang="en-US" dirty="0" smtClean="0"/>
              <a:t>Complete the registration   information</a:t>
            </a:r>
            <a:endParaRPr lang="en-US" dirty="0"/>
          </a:p>
        </p:txBody>
      </p:sp>
      <p:sp>
        <p:nvSpPr>
          <p:cNvPr id="5" name="Text Placeholder 4"/>
          <p:cNvSpPr>
            <a:spLocks noGrp="1"/>
          </p:cNvSpPr>
          <p:nvPr>
            <p:ph type="body" sz="quarter" idx="11"/>
          </p:nvPr>
        </p:nvSpPr>
        <p:spPr/>
        <p:txBody>
          <a:bodyPr/>
          <a:lstStyle/>
          <a:p>
            <a:r>
              <a:rPr lang="en-US" dirty="0" smtClean="0"/>
              <a:t>Receive Registration Email </a:t>
            </a:r>
            <a:endParaRPr lang="en-US" dirty="0"/>
          </a:p>
        </p:txBody>
      </p:sp>
      <p:sp>
        <p:nvSpPr>
          <p:cNvPr id="6" name="Text Placeholder 5"/>
          <p:cNvSpPr>
            <a:spLocks noGrp="1"/>
          </p:cNvSpPr>
          <p:nvPr>
            <p:ph type="body" sz="quarter" idx="10"/>
          </p:nvPr>
        </p:nvSpPr>
        <p:spPr/>
        <p:txBody>
          <a:bodyPr/>
          <a:lstStyle/>
          <a:p>
            <a:r>
              <a:rPr lang="en-US" dirty="0" smtClean="0"/>
              <a:t>Register with GSUSA </a:t>
            </a:r>
            <a:endParaRPr lang="en-US" dirty="0"/>
          </a:p>
        </p:txBody>
      </p:sp>
      <p:sp>
        <p:nvSpPr>
          <p:cNvPr id="7" name="Text Placeholder 6"/>
          <p:cNvSpPr>
            <a:spLocks noGrp="1"/>
          </p:cNvSpPr>
          <p:nvPr>
            <p:ph type="body" sz="quarter" idx="14"/>
          </p:nvPr>
        </p:nvSpPr>
        <p:spPr/>
        <p:txBody>
          <a:bodyPr/>
          <a:lstStyle/>
          <a:p>
            <a:r>
              <a:rPr lang="en-US" dirty="0" smtClean="0"/>
              <a:t>Be sure that you have registered your Girl Scout with your local Council for the upcoming season . Verify that your email address is correct in the GSUSA registration system so that you will receive the registration email when your Girl Scout Council sends it.</a:t>
            </a:r>
            <a:endParaRPr lang="en-US" dirty="0"/>
          </a:p>
        </p:txBody>
      </p:sp>
      <p:sp>
        <p:nvSpPr>
          <p:cNvPr id="8" name="Text Placeholder 7"/>
          <p:cNvSpPr>
            <a:spLocks noGrp="1"/>
          </p:cNvSpPr>
          <p:nvPr>
            <p:ph type="body" sz="quarter" idx="15"/>
          </p:nvPr>
        </p:nvSpPr>
        <p:spPr>
          <a:xfrm>
            <a:off x="2553460" y="2514600"/>
            <a:ext cx="2247139" cy="2971800"/>
          </a:xfrm>
        </p:spPr>
        <p:txBody>
          <a:bodyPr/>
          <a:lstStyle/>
          <a:p>
            <a:r>
              <a:rPr lang="en-US" dirty="0" smtClean="0"/>
              <a:t>Prior to the start of your Council’s cookie sale season, you will receive an email invitation from </a:t>
            </a:r>
            <a:r>
              <a:rPr lang="en-US" dirty="0" smtClean="0">
                <a:hlinkClick r:id="rId2"/>
              </a:rPr>
              <a:t>noreply@abcsmartcookies.com</a:t>
            </a:r>
            <a:r>
              <a:rPr lang="en-US" dirty="0" smtClean="0"/>
              <a:t> that will include a link for registering your Girl Scout with her Smart Cookies account.</a:t>
            </a:r>
            <a:endParaRPr lang="en-US" dirty="0"/>
          </a:p>
        </p:txBody>
      </p:sp>
      <p:sp>
        <p:nvSpPr>
          <p:cNvPr id="9" name="Text Placeholder 8"/>
          <p:cNvSpPr>
            <a:spLocks noGrp="1"/>
          </p:cNvSpPr>
          <p:nvPr>
            <p:ph type="body" sz="quarter" idx="16"/>
          </p:nvPr>
        </p:nvSpPr>
        <p:spPr/>
        <p:txBody>
          <a:bodyPr/>
          <a:lstStyle/>
          <a:p>
            <a:r>
              <a:rPr lang="en-US" dirty="0" smtClean="0"/>
              <a:t>Once you click on the link to register, complete all of the required information including your Girl Scout’s username and password.</a:t>
            </a:r>
            <a:endParaRPr lang="en-US" dirty="0"/>
          </a:p>
        </p:txBody>
      </p:sp>
      <p:sp>
        <p:nvSpPr>
          <p:cNvPr id="10" name="Text Placeholder 9"/>
          <p:cNvSpPr>
            <a:spLocks noGrp="1"/>
          </p:cNvSpPr>
          <p:nvPr>
            <p:ph type="body" sz="quarter" idx="17"/>
          </p:nvPr>
        </p:nvSpPr>
        <p:spPr/>
        <p:txBody>
          <a:bodyPr/>
          <a:lstStyle/>
          <a:p>
            <a:r>
              <a:rPr lang="en-US" dirty="0" smtClean="0"/>
              <a:t>Submit your registration and you’ll receive a confirmation email.  You’ are now ready to start your cookie sale activities .</a:t>
            </a:r>
            <a:endParaRPr lang="en-US" dirty="0"/>
          </a:p>
        </p:txBody>
      </p:sp>
      <p:sp>
        <p:nvSpPr>
          <p:cNvPr id="11" name="Text Placeholder 10"/>
          <p:cNvSpPr>
            <a:spLocks noGrp="1"/>
          </p:cNvSpPr>
          <p:nvPr>
            <p:ph type="body" sz="quarter" idx="18"/>
          </p:nvPr>
        </p:nvSpPr>
        <p:spPr/>
        <p:txBody>
          <a:bodyPr/>
          <a:lstStyle/>
          <a:p>
            <a:r>
              <a:rPr lang="en-US" dirty="0" smtClean="0"/>
              <a:t>Registering is easy! </a:t>
            </a:r>
            <a:endParaRPr lang="en-US" dirty="0"/>
          </a:p>
        </p:txBody>
      </p:sp>
    </p:spTree>
    <p:extLst>
      <p:ext uri="{BB962C8B-B14F-4D97-AF65-F5344CB8AC3E}">
        <p14:creationId xmlns:p14="http://schemas.microsoft.com/office/powerpoint/2010/main" val="2164645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register a girl in Smart Cookies </a:t>
            </a:r>
            <a:endParaRPr lang="en-US" dirty="0"/>
          </a:p>
        </p:txBody>
      </p:sp>
    </p:spTree>
    <p:extLst>
      <p:ext uri="{BB962C8B-B14F-4D97-AF65-F5344CB8AC3E}">
        <p14:creationId xmlns:p14="http://schemas.microsoft.com/office/powerpoint/2010/main" val="426823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Email </a:t>
            </a:r>
            <a:endParaRPr lang="en-US" dirty="0"/>
          </a:p>
        </p:txBody>
      </p:sp>
      <p:pic>
        <p:nvPicPr>
          <p:cNvPr id="5" name="Content Placeholder 4"/>
          <p:cNvPicPr>
            <a:picLocks noGrp="1" noChangeAspect="1"/>
          </p:cNvPicPr>
          <p:nvPr>
            <p:ph sz="quarter" idx="10"/>
          </p:nvPr>
        </p:nvPicPr>
        <p:blipFill>
          <a:blip r:embed="rId3"/>
          <a:stretch>
            <a:fillRect/>
          </a:stretch>
        </p:blipFill>
        <p:spPr>
          <a:xfrm>
            <a:off x="209234" y="2057400"/>
            <a:ext cx="8725531"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70664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registration page</a:t>
            </a:r>
            <a:endParaRPr lang="en-US" dirty="0"/>
          </a:p>
        </p:txBody>
      </p:sp>
      <p:pic>
        <p:nvPicPr>
          <p:cNvPr id="4" name="Content Placeholder 3"/>
          <p:cNvPicPr>
            <a:picLocks noGrp="1" noChangeAspect="1"/>
          </p:cNvPicPr>
          <p:nvPr>
            <p:ph sz="quarter" idx="10"/>
          </p:nvPr>
        </p:nvPicPr>
        <p:blipFill>
          <a:blip r:embed="rId3"/>
          <a:stretch>
            <a:fillRect/>
          </a:stretch>
        </p:blipFill>
        <p:spPr>
          <a:xfrm>
            <a:off x="457200" y="1600200"/>
            <a:ext cx="8229600" cy="3517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3352800"/>
            <a:ext cx="704850" cy="644187"/>
          </a:xfrm>
          <a:prstGeom prst="rect">
            <a:avLst/>
          </a:prstGeom>
        </p:spPr>
      </p:pic>
    </p:spTree>
    <p:extLst>
      <p:ext uri="{BB962C8B-B14F-4D97-AF65-F5344CB8AC3E}">
        <p14:creationId xmlns:p14="http://schemas.microsoft.com/office/powerpoint/2010/main" val="230562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Select social media link setting </a:t>
            </a:r>
            <a:endParaRPr lang="en-US" dirty="0"/>
          </a:p>
        </p:txBody>
      </p:sp>
      <p:pic>
        <p:nvPicPr>
          <p:cNvPr id="4" name="Content Placeholder 10"/>
          <p:cNvPicPr>
            <a:picLocks noGrp="1" noChangeAspect="1"/>
          </p:cNvPicPr>
          <p:nvPr>
            <p:ph sz="quarter" idx="10"/>
          </p:nvPr>
        </p:nvPicPr>
        <p:blipFill>
          <a:blip r:embed="rId3"/>
          <a:stretch>
            <a:fillRect/>
          </a:stretch>
        </p:blipFill>
        <p:spPr>
          <a:xfrm>
            <a:off x="609600" y="3352800"/>
            <a:ext cx="4747962" cy="2514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752600"/>
            <a:ext cx="2324100" cy="2124075"/>
          </a:xfrm>
          <a:prstGeom prst="rect">
            <a:avLst/>
          </a:prstGeom>
        </p:spPr>
      </p:pic>
    </p:spTree>
    <p:extLst>
      <p:ext uri="{BB962C8B-B14F-4D97-AF65-F5344CB8AC3E}">
        <p14:creationId xmlns:p14="http://schemas.microsoft.com/office/powerpoint/2010/main" val="3446007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confirmation </a:t>
            </a:r>
            <a:endParaRPr lang="en-US" dirty="0"/>
          </a:p>
        </p:txBody>
      </p:sp>
      <p:pic>
        <p:nvPicPr>
          <p:cNvPr id="4" name="Content Placeholder 3"/>
          <p:cNvPicPr>
            <a:picLocks noGrp="1" noChangeAspect="1"/>
          </p:cNvPicPr>
          <p:nvPr>
            <p:ph sz="quarter" idx="10"/>
          </p:nvPr>
        </p:nvPicPr>
        <p:blipFill>
          <a:blip r:embed="rId3"/>
          <a:stretch>
            <a:fillRect/>
          </a:stretch>
        </p:blipFill>
        <p:spPr>
          <a:xfrm>
            <a:off x="485660" y="1981200"/>
            <a:ext cx="8229600" cy="203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616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Profile </a:t>
            </a:r>
            <a:endParaRPr lang="en-US" dirty="0"/>
          </a:p>
        </p:txBody>
      </p:sp>
      <p:pic>
        <p:nvPicPr>
          <p:cNvPr id="4" name="Content Placeholder 5"/>
          <p:cNvPicPr>
            <a:picLocks noGrp="1" noChangeAspect="1"/>
          </p:cNvPicPr>
          <p:nvPr>
            <p:ph sz="quarter" idx="10"/>
          </p:nvPr>
        </p:nvPicPr>
        <p:blipFill>
          <a:blip r:embed="rId3"/>
          <a:stretch>
            <a:fillRect/>
          </a:stretch>
        </p:blipFill>
        <p:spPr>
          <a:xfrm>
            <a:off x="228601" y="1676400"/>
            <a:ext cx="8630080" cy="4029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5054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 Bakers YouTube Channel </a:t>
            </a:r>
            <a:endParaRPr lang="en-US" dirty="0"/>
          </a:p>
        </p:txBody>
      </p:sp>
      <p:pic>
        <p:nvPicPr>
          <p:cNvPr id="4" name="Content Placeholder 3"/>
          <p:cNvPicPr>
            <a:picLocks noGrp="1" noChangeAspect="1"/>
          </p:cNvPicPr>
          <p:nvPr>
            <p:ph sz="quarter" idx="10"/>
          </p:nvPr>
        </p:nvPicPr>
        <p:blipFill>
          <a:blip r:embed="rId3"/>
          <a:stretch>
            <a:fillRect/>
          </a:stretch>
        </p:blipFill>
        <p:spPr>
          <a:xfrm>
            <a:off x="457200" y="1458817"/>
            <a:ext cx="8229600" cy="4250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5327986"/>
      </p:ext>
    </p:extLst>
  </p:cSld>
  <p:clrMapOvr>
    <a:masterClrMapping/>
  </p:clrMapOvr>
</p:sld>
</file>

<file path=ppt/theme/theme1.xml><?xml version="1.0" encoding="utf-8"?>
<a:theme xmlns:a="http://schemas.openxmlformats.org/drawingml/2006/main" name="Theme1">
  <a:themeElements>
    <a:clrScheme name="Custom 3">
      <a:dk1>
        <a:srgbClr val="000000"/>
      </a:dk1>
      <a:lt1>
        <a:srgbClr val="FFFFFF"/>
      </a:lt1>
      <a:dk2>
        <a:srgbClr val="004987"/>
      </a:dk2>
      <a:lt2>
        <a:srgbClr val="D9D9D9"/>
      </a:lt2>
      <a:accent1>
        <a:srgbClr val="DA1884"/>
      </a:accent1>
      <a:accent2>
        <a:srgbClr val="DA1884"/>
      </a:accent2>
      <a:accent3>
        <a:srgbClr val="CCB3FA"/>
      </a:accent3>
      <a:accent4>
        <a:srgbClr val="FFF441"/>
      </a:accent4>
      <a:accent5>
        <a:srgbClr val="1496D4"/>
      </a:accent5>
      <a:accent6>
        <a:srgbClr val="D5CA9F"/>
      </a:accent6>
      <a:hlink>
        <a:srgbClr val="FF830C"/>
      </a:hlink>
      <a:folHlink>
        <a:srgbClr val="763A16"/>
      </a:folHlink>
    </a:clrScheme>
    <a:fontScheme name="WESTON">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mart Cookies 2022 template.potx" id="{F243E8F3-E1E3-45E7-B28D-05B33A9FDFFB}" vid="{16CFC9FD-4086-436C-8602-AE3B86A5E6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FEBC6AAA4B5A4E9762C074CE8D858F" ma:contentTypeVersion="13" ma:contentTypeDescription="Create a new document." ma:contentTypeScope="" ma:versionID="c49fd365dda041fc0acfc294dbb58a59">
  <xsd:schema xmlns:xsd="http://www.w3.org/2001/XMLSchema" xmlns:xs="http://www.w3.org/2001/XMLSchema" xmlns:p="http://schemas.microsoft.com/office/2006/metadata/properties" xmlns:ns3="b4a30c10-076c-4f28-9ae7-257029b0bed9" xmlns:ns4="d0a5cc15-ad82-4002-b22e-f5b729419272" targetNamespace="http://schemas.microsoft.com/office/2006/metadata/properties" ma:root="true" ma:fieldsID="be235ca47888d82f233ef69517fde0ce" ns3:_="" ns4:_="">
    <xsd:import namespace="b4a30c10-076c-4f28-9ae7-257029b0bed9"/>
    <xsd:import namespace="d0a5cc15-ad82-4002-b22e-f5b72941927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a30c10-076c-4f28-9ae7-257029b0b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a5cc15-ad82-4002-b22e-f5b72941927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D91A06-92BA-45F4-85B7-EF973C803F34}">
  <ds:schemaRefs>
    <ds:schemaRef ds:uri="http://schemas.microsoft.com/sharepoint/v3/contenttype/forms"/>
  </ds:schemaRefs>
</ds:datastoreItem>
</file>

<file path=customXml/itemProps2.xml><?xml version="1.0" encoding="utf-8"?>
<ds:datastoreItem xmlns:ds="http://schemas.openxmlformats.org/officeDocument/2006/customXml" ds:itemID="{A94734FE-32AC-448A-AFB9-8C0125B745D5}">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d0a5cc15-ad82-4002-b22e-f5b729419272"/>
    <ds:schemaRef ds:uri="b4a30c10-076c-4f28-9ae7-257029b0bed9"/>
    <ds:schemaRef ds:uri="http://www.w3.org/XML/1998/namespace"/>
  </ds:schemaRefs>
</ds:datastoreItem>
</file>

<file path=customXml/itemProps3.xml><?xml version="1.0" encoding="utf-8"?>
<ds:datastoreItem xmlns:ds="http://schemas.openxmlformats.org/officeDocument/2006/customXml" ds:itemID="{7DCD8ADC-E704-481E-8782-DB9EED1B03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a30c10-076c-4f28-9ae7-257029b0bed9"/>
    <ds:schemaRef ds:uri="d0a5cc15-ad82-4002-b22e-f5b7294192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Smart Cookies 2022 template</Template>
  <TotalTime>190</TotalTime>
  <Words>470</Words>
  <Application>Microsoft Office PowerPoint</Application>
  <PresentationFormat>On-screen Show (4:3)</PresentationFormat>
  <Paragraphs>37</Paragraphs>
  <Slides>10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Courier New</vt:lpstr>
      <vt:lpstr>Franklin Gothic Book</vt:lpstr>
      <vt:lpstr>Franklin Gothic Demi</vt:lpstr>
      <vt:lpstr>Franklin Gothic Demi Cond</vt:lpstr>
      <vt:lpstr>Franklin Gothic Medium</vt:lpstr>
      <vt:lpstr>Wingdings</vt:lpstr>
      <vt:lpstr>Theme1</vt:lpstr>
      <vt:lpstr>Smart Cookies  Registering a Girl </vt:lpstr>
      <vt:lpstr> Girl Registration steps </vt:lpstr>
      <vt:lpstr>How to register a girl in Smart Cookies </vt:lpstr>
      <vt:lpstr>Registration Email </vt:lpstr>
      <vt:lpstr>Complete registration page</vt:lpstr>
      <vt:lpstr>Select social media link setting </vt:lpstr>
      <vt:lpstr>Registration confirmation </vt:lpstr>
      <vt:lpstr>Update Profile </vt:lpstr>
      <vt:lpstr>ABC Bakers YouTube Channel </vt:lpstr>
      <vt:lpstr>PowerPoint Presentation</vt:lpstr>
    </vt:vector>
  </TitlesOfParts>
  <Company>Weston Foods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Cookies  Registering a Girl</dc:title>
  <dc:creator>Cindy Schafer (IBF)</dc:creator>
  <cp:lastModifiedBy>Cindy Schafer (IBF)</cp:lastModifiedBy>
  <cp:revision>11</cp:revision>
  <dcterms:created xsi:type="dcterms:W3CDTF">2021-08-10T18:33:45Z</dcterms:created>
  <dcterms:modified xsi:type="dcterms:W3CDTF">2021-09-18T16:39:00Z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2017-08-08T00:00:00Z</vt:filetime>
  </property>
  <property fmtid="{D5CDD505-2E9C-101B-9397-08002B2CF9AE}" pid="3" name="Creator">
    <vt:lpwstr>Adobe InDesign CC 2017 (Macintosh)</vt:lpwstr>
  </property>
  <property fmtid="{D5CDD505-2E9C-101B-9397-08002B2CF9AE}" pid="4" name="LastSaved">
    <vt:filetime>2019-12-31T00:00:00Z</vt:filetime>
  </property>
  <property fmtid="{D5CDD505-2E9C-101B-9397-08002B2CF9AE}" pid="5" name="ContentTypeId">
    <vt:lpwstr>0x01010063FEBC6AAA4B5A4E9762C074CE8D858F</vt:lpwstr>
  </property>
</Properties>
</file>