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8" r:id="rId4"/>
    <p:sldMasterId id="2147483748" r:id="rId5"/>
    <p:sldMasterId id="2147483778" r:id="rId6"/>
  </p:sldMasterIdLst>
  <p:notesMasterIdLst>
    <p:notesMasterId r:id="rId14"/>
  </p:notesMasterIdLst>
  <p:handoutMasterIdLst>
    <p:handoutMasterId r:id="rId15"/>
  </p:handoutMasterIdLst>
  <p:sldIdLst>
    <p:sldId id="258" r:id="rId7"/>
    <p:sldId id="374" r:id="rId8"/>
    <p:sldId id="360" r:id="rId9"/>
    <p:sldId id="378" r:id="rId10"/>
    <p:sldId id="379" r:id="rId11"/>
    <p:sldId id="380" r:id="rId12"/>
    <p:sldId id="366" r:id="rId13"/>
  </p:sldIdLst>
  <p:sldSz cx="9144000" cy="6858000" type="screen4x3"/>
  <p:notesSz cx="155448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Morgan - MORGANCREATIVE" initials="TM-MC" lastIdx="1" clrIdx="0">
    <p:extLst>
      <p:ext uri="{19B8F6BF-5375-455C-9EA6-DF929625EA0E}">
        <p15:presenceInfo xmlns:p15="http://schemas.microsoft.com/office/powerpoint/2012/main" userId="Todd Morgan - MORGANCREAT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DA1884"/>
    <a:srgbClr val="9063CD"/>
    <a:srgbClr val="99C4E8"/>
    <a:srgbClr val="F36624"/>
    <a:srgbClr val="092445"/>
    <a:srgbClr val="F7BA1A"/>
    <a:srgbClr val="FCD569"/>
    <a:srgbClr val="003951"/>
    <a:srgbClr val="092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43" autoAdjust="0"/>
  </p:normalViewPr>
  <p:slideViewPr>
    <p:cSldViewPr>
      <p:cViewPr varScale="1">
        <p:scale>
          <a:sx n="69" d="100"/>
          <a:sy n="69" d="100"/>
        </p:scale>
        <p:origin x="84" y="5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176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56ED4-7E10-4EF7-8D6B-ABB9EEB677BC}"/>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F4B2A75-AB32-48E2-A612-B0BDCEC92CB9}"/>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A3F7E255-9985-440E-8E3C-4F7BA4205A4A}" type="datetimeFigureOut">
              <a:rPr lang="en-CA" smtClean="0"/>
              <a:t>2024-08-13</a:t>
            </a:fld>
            <a:endParaRPr lang="en-CA"/>
          </a:p>
        </p:txBody>
      </p:sp>
      <p:sp>
        <p:nvSpPr>
          <p:cNvPr id="4" name="Footer Placeholder 3">
            <a:extLst>
              <a:ext uri="{FF2B5EF4-FFF2-40B4-BE49-F238E27FC236}">
                <a16:creationId xmlns:a16="http://schemas.microsoft.com/office/drawing/2014/main" id="{9F7AEFA8-EC4E-4EC2-B9F2-F8D8E2F47ECB}"/>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5C61304-A921-4A2C-BBE0-7610438BE3CA}"/>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4F81C898-E99B-4B7B-B9C1-D43A4273B757}" type="slidenum">
              <a:rPr lang="en-CA" smtClean="0"/>
              <a:t>‹#›</a:t>
            </a:fld>
            <a:endParaRPr lang="en-CA"/>
          </a:p>
        </p:txBody>
      </p:sp>
    </p:spTree>
    <p:extLst>
      <p:ext uri="{BB962C8B-B14F-4D97-AF65-F5344CB8AC3E}">
        <p14:creationId xmlns:p14="http://schemas.microsoft.com/office/powerpoint/2010/main" val="3259669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503D63FB-28A5-9542-8550-70093B63FCB2}" type="datetimeFigureOut">
              <a:rPr lang="en-US" smtClean="0"/>
              <a:t>8/13/2024</a:t>
            </a:fld>
            <a:endParaRPr lang="en-US"/>
          </a:p>
        </p:txBody>
      </p:sp>
      <p:sp>
        <p:nvSpPr>
          <p:cNvPr id="4" name="Slide Image Placeholder 3"/>
          <p:cNvSpPr>
            <a:spLocks noGrp="1" noRot="1" noChangeAspect="1"/>
          </p:cNvSpPr>
          <p:nvPr>
            <p:ph type="sldImg" idx="2"/>
          </p:nvPr>
        </p:nvSpPr>
        <p:spPr>
          <a:xfrm>
            <a:off x="55102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B2AE8093-AD33-1947-AC6D-58791FEE4ED5}" type="slidenum">
              <a:rPr lang="en-US" smtClean="0"/>
              <a:t>‹#›</a:t>
            </a:fld>
            <a:endParaRPr lang="en-US"/>
          </a:p>
        </p:txBody>
      </p:sp>
    </p:spTree>
    <p:extLst>
      <p:ext uri="{BB962C8B-B14F-4D97-AF65-F5344CB8AC3E}">
        <p14:creationId xmlns:p14="http://schemas.microsoft.com/office/powerpoint/2010/main" val="4202214366"/>
      </p:ext>
    </p:extLst>
  </p:cSld>
  <p:clrMap bg1="lt1" tx1="dk1" bg2="lt2" tx2="dk2" accent1="accent1" accent2="accent2" accent3="accent3" accent4="accent4" accent5="accent5" accent6="accent6" hlink="hlink" folHlink="folHlink"/>
  <p:notesStyle>
    <a:lvl1pPr marL="0" algn="l" defTabSz="680296" rtl="0" eaLnBrk="1" latinLnBrk="0" hangingPunct="1">
      <a:defRPr sz="893" kern="1200">
        <a:solidFill>
          <a:schemeClr val="tx1"/>
        </a:solidFill>
        <a:latin typeface="+mn-lt"/>
        <a:ea typeface="+mn-ea"/>
        <a:cs typeface="+mn-cs"/>
      </a:defRPr>
    </a:lvl1pPr>
    <a:lvl2pPr marL="340149" algn="l" defTabSz="680296" rtl="0" eaLnBrk="1" latinLnBrk="0" hangingPunct="1">
      <a:defRPr sz="893" kern="1200">
        <a:solidFill>
          <a:schemeClr val="tx1"/>
        </a:solidFill>
        <a:latin typeface="+mn-lt"/>
        <a:ea typeface="+mn-ea"/>
        <a:cs typeface="+mn-cs"/>
      </a:defRPr>
    </a:lvl2pPr>
    <a:lvl3pPr marL="680296" algn="l" defTabSz="680296" rtl="0" eaLnBrk="1" latinLnBrk="0" hangingPunct="1">
      <a:defRPr sz="893" kern="1200">
        <a:solidFill>
          <a:schemeClr val="tx1"/>
        </a:solidFill>
        <a:latin typeface="+mn-lt"/>
        <a:ea typeface="+mn-ea"/>
        <a:cs typeface="+mn-cs"/>
      </a:defRPr>
    </a:lvl3pPr>
    <a:lvl4pPr marL="1020445" algn="l" defTabSz="680296" rtl="0" eaLnBrk="1" latinLnBrk="0" hangingPunct="1">
      <a:defRPr sz="893" kern="1200">
        <a:solidFill>
          <a:schemeClr val="tx1"/>
        </a:solidFill>
        <a:latin typeface="+mn-lt"/>
        <a:ea typeface="+mn-ea"/>
        <a:cs typeface="+mn-cs"/>
      </a:defRPr>
    </a:lvl4pPr>
    <a:lvl5pPr marL="1360593" algn="l" defTabSz="680296" rtl="0" eaLnBrk="1" latinLnBrk="0" hangingPunct="1">
      <a:defRPr sz="893" kern="1200">
        <a:solidFill>
          <a:schemeClr val="tx1"/>
        </a:solidFill>
        <a:latin typeface="+mn-lt"/>
        <a:ea typeface="+mn-ea"/>
        <a:cs typeface="+mn-cs"/>
      </a:defRPr>
    </a:lvl5pPr>
    <a:lvl6pPr marL="1700741" algn="l" defTabSz="680296" rtl="0" eaLnBrk="1" latinLnBrk="0" hangingPunct="1">
      <a:defRPr sz="893" kern="1200">
        <a:solidFill>
          <a:schemeClr val="tx1"/>
        </a:solidFill>
        <a:latin typeface="+mn-lt"/>
        <a:ea typeface="+mn-ea"/>
        <a:cs typeface="+mn-cs"/>
      </a:defRPr>
    </a:lvl6pPr>
    <a:lvl7pPr marL="2040890" algn="l" defTabSz="680296" rtl="0" eaLnBrk="1" latinLnBrk="0" hangingPunct="1">
      <a:defRPr sz="893" kern="1200">
        <a:solidFill>
          <a:schemeClr val="tx1"/>
        </a:solidFill>
        <a:latin typeface="+mn-lt"/>
        <a:ea typeface="+mn-ea"/>
        <a:cs typeface="+mn-cs"/>
      </a:defRPr>
    </a:lvl7pPr>
    <a:lvl8pPr marL="2381038" algn="l" defTabSz="680296" rtl="0" eaLnBrk="1" latinLnBrk="0" hangingPunct="1">
      <a:defRPr sz="893" kern="1200">
        <a:solidFill>
          <a:schemeClr val="tx1"/>
        </a:solidFill>
        <a:latin typeface="+mn-lt"/>
        <a:ea typeface="+mn-ea"/>
        <a:cs typeface="+mn-cs"/>
      </a:defRPr>
    </a:lvl8pPr>
    <a:lvl9pPr marL="2721187" algn="l" defTabSz="680296"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234B8-0098-4E91-A847-54FECCC35BA2}" type="slidenum">
              <a:rPr lang="en-US" smtClean="0"/>
              <a:t>1</a:t>
            </a:fld>
            <a:endParaRPr lang="en-US"/>
          </a:p>
        </p:txBody>
      </p:sp>
    </p:spTree>
    <p:extLst>
      <p:ext uri="{BB962C8B-B14F-4D97-AF65-F5344CB8AC3E}">
        <p14:creationId xmlns:p14="http://schemas.microsoft.com/office/powerpoint/2010/main" val="27461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sz="800" dirty="0">
                <a:effectLst/>
                <a:latin typeface="+mn-lt"/>
              </a:rPr>
              <a:t>An email</a:t>
            </a:r>
            <a:r>
              <a:rPr lang="en-US" sz="800" baseline="0" dirty="0">
                <a:effectLst/>
                <a:latin typeface="+mn-lt"/>
              </a:rPr>
              <a:t> with the link for registering as a volunteer </a:t>
            </a:r>
            <a:r>
              <a:rPr lang="en-US" sz="800" dirty="0">
                <a:effectLst/>
                <a:latin typeface="+mn-lt"/>
              </a:rPr>
              <a:t>will be sent to you once the Troop has</a:t>
            </a:r>
            <a:r>
              <a:rPr lang="en-US" sz="800" baseline="0" dirty="0">
                <a:effectLst/>
                <a:latin typeface="+mn-lt"/>
              </a:rPr>
              <a:t> been entered </a:t>
            </a:r>
            <a:r>
              <a:rPr lang="en-US" sz="800" dirty="0">
                <a:effectLst/>
                <a:latin typeface="+mn-lt"/>
              </a:rPr>
              <a:t>in the Smart Cookies platform by the Council.  </a:t>
            </a:r>
          </a:p>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kern="1200" dirty="0">
                <a:solidFill>
                  <a:schemeClr val="tx1"/>
                </a:solidFill>
                <a:effectLst/>
                <a:latin typeface="+mn-lt"/>
                <a:ea typeface="+mn-ea"/>
                <a:cs typeface="+mn-cs"/>
              </a:rPr>
              <a:t>Each Council has unique user access requirements and start dates that govern when registration emails will be sent.   Please consult your Council’s Troop access date and requirements. If you do not receive an email by the date indicated by Council and you meet the Council’s requirements for access,  check your spam filter for an email from</a:t>
            </a:r>
            <a:r>
              <a:rPr lang="en-US" sz="800" kern="1200" baseline="0" dirty="0">
                <a:solidFill>
                  <a:schemeClr val="tx1"/>
                </a:solidFill>
                <a:effectLst/>
                <a:latin typeface="+mn-lt"/>
                <a:ea typeface="+mn-ea"/>
                <a:cs typeface="+mn-cs"/>
              </a:rPr>
              <a:t> no reply@abcsmartcookies.com and then </a:t>
            </a:r>
            <a:r>
              <a:rPr lang="en-US" sz="800" kern="1200" dirty="0">
                <a:solidFill>
                  <a:schemeClr val="tx1"/>
                </a:solidFill>
                <a:effectLst/>
                <a:latin typeface="+mn-lt"/>
                <a:ea typeface="+mn-ea"/>
                <a:cs typeface="+mn-cs"/>
              </a:rPr>
              <a:t>contact your Service Unit Manager or Council Product Sales Staff for assistance.  </a:t>
            </a:r>
            <a:endParaRPr lang="en-US" sz="800" dirty="0">
              <a:effectLst/>
              <a:latin typeface="+mn-lt"/>
            </a:endParaRPr>
          </a:p>
          <a:p>
            <a:pPr marL="171450" indent="-171450">
              <a:buFont typeface="Courier New" panose="02070309020205020404" pitchFamily="49" charset="0"/>
              <a:buChar char="o"/>
            </a:pPr>
            <a:r>
              <a:rPr lang="en-US" sz="800" dirty="0">
                <a:effectLst/>
                <a:latin typeface="+mn-lt"/>
              </a:rPr>
              <a:t>Click on the link to start</a:t>
            </a:r>
            <a:r>
              <a:rPr lang="en-US" sz="800" baseline="0" dirty="0">
                <a:effectLst/>
                <a:latin typeface="+mn-lt"/>
              </a:rPr>
              <a:t> the registration process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B2AE8093-AD33-1947-AC6D-58791FEE4ED5}" type="slidenum">
              <a:rPr lang="en-US" smtClean="0"/>
              <a:t>4</a:t>
            </a:fld>
            <a:endParaRPr lang="en-US"/>
          </a:p>
        </p:txBody>
      </p:sp>
    </p:spTree>
    <p:extLst>
      <p:ext uri="{BB962C8B-B14F-4D97-AF65-F5344CB8AC3E}">
        <p14:creationId xmlns:p14="http://schemas.microsoft.com/office/powerpoint/2010/main" val="2149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sz="800" dirty="0">
                <a:effectLst/>
                <a:latin typeface="+mn-lt"/>
              </a:rPr>
              <a:t>Your basic information – including Position, Troop number, Council Name and GSUSA Global ID will be</a:t>
            </a:r>
            <a:r>
              <a:rPr lang="en-US" sz="800" baseline="0" dirty="0">
                <a:effectLst/>
                <a:latin typeface="+mn-lt"/>
              </a:rPr>
              <a:t> pre-populated in the fields</a:t>
            </a:r>
            <a:r>
              <a:rPr lang="en-US" sz="800" dirty="0">
                <a:effectLst/>
                <a:latin typeface="+mn-lt"/>
              </a:rPr>
              <a:t>. </a:t>
            </a:r>
            <a:r>
              <a:rPr lang="en-US" sz="800" baseline="0" dirty="0">
                <a:effectLst/>
                <a:latin typeface="+mn-lt"/>
              </a:rPr>
              <a:t> </a:t>
            </a:r>
          </a:p>
          <a:p>
            <a:pPr marL="171450" indent="-171450">
              <a:buFont typeface="Courier New" panose="02070309020205020404" pitchFamily="49" charset="0"/>
              <a:buChar char="o"/>
            </a:pPr>
            <a:r>
              <a:rPr lang="en-US" sz="800" dirty="0">
                <a:effectLst/>
                <a:latin typeface="+mn-lt"/>
              </a:rPr>
              <a:t>Please</a:t>
            </a:r>
            <a:r>
              <a:rPr lang="en-US" sz="800" baseline="0" dirty="0">
                <a:effectLst/>
                <a:latin typeface="+mn-lt"/>
              </a:rPr>
              <a:t> contact the Council Registrar if corrections in this area need to be made.</a:t>
            </a:r>
          </a:p>
          <a:p>
            <a:pPr marL="171450" indent="-171450">
              <a:buFont typeface="Courier New" panose="02070309020205020404" pitchFamily="49" charset="0"/>
              <a:buChar char="o"/>
            </a:pPr>
            <a:r>
              <a:rPr lang="en-US" sz="800" dirty="0">
                <a:effectLst/>
                <a:latin typeface="+mn-lt"/>
              </a:rPr>
              <a:t>Enter your</a:t>
            </a:r>
            <a:r>
              <a:rPr lang="en-US" sz="800" baseline="0" dirty="0">
                <a:effectLst/>
                <a:latin typeface="+mn-lt"/>
              </a:rPr>
              <a:t> Contact Information.</a:t>
            </a:r>
          </a:p>
          <a:p>
            <a:pPr marL="171450" indent="-171450">
              <a:buFont typeface="Courier New" panose="02070309020205020404" pitchFamily="49" charset="0"/>
              <a:buChar char="o"/>
            </a:pPr>
            <a:r>
              <a:rPr lang="en-US" sz="800" dirty="0">
                <a:effectLst/>
                <a:latin typeface="+mn-lt"/>
              </a:rPr>
              <a:t>In the Profile</a:t>
            </a:r>
            <a:r>
              <a:rPr lang="en-US" sz="800" baseline="0" dirty="0">
                <a:effectLst/>
                <a:latin typeface="+mn-lt"/>
              </a:rPr>
              <a:t> Info</a:t>
            </a:r>
            <a:r>
              <a:rPr lang="en-US" sz="800" dirty="0">
                <a:effectLst/>
                <a:latin typeface="+mn-lt"/>
              </a:rPr>
              <a:t>,  enter your First</a:t>
            </a:r>
            <a:r>
              <a:rPr lang="en-US" sz="800" baseline="0" dirty="0">
                <a:effectLst/>
                <a:latin typeface="+mn-lt"/>
              </a:rPr>
              <a:t> and Last name,  Email – this will be the email you will use at login and the one Council will use to contact you throughout the sale so please verify it is valid.  </a:t>
            </a:r>
          </a:p>
          <a:p>
            <a:pPr marL="171450" indent="-171450">
              <a:buFont typeface="Courier New" panose="02070309020205020404" pitchFamily="49" charset="0"/>
              <a:buChar char="o"/>
            </a:pPr>
            <a:r>
              <a:rPr lang="en-US" sz="800" baseline="0" dirty="0">
                <a:effectLst/>
                <a:latin typeface="+mn-lt"/>
              </a:rPr>
              <a:t>S</a:t>
            </a:r>
            <a:r>
              <a:rPr lang="en-US" sz="800" dirty="0">
                <a:effectLst/>
                <a:latin typeface="+mn-lt"/>
              </a:rPr>
              <a:t>et up a</a:t>
            </a:r>
            <a:r>
              <a:rPr lang="en-US" sz="800" baseline="0" dirty="0">
                <a:effectLst/>
                <a:latin typeface="+mn-lt"/>
              </a:rPr>
              <a:t> </a:t>
            </a:r>
            <a:r>
              <a:rPr lang="en-US" sz="800" dirty="0">
                <a:effectLst/>
                <a:latin typeface="+mn-lt"/>
              </a:rPr>
              <a:t>password.  Must be 8 characters or numbers with NO special characters.</a:t>
            </a:r>
          </a:p>
          <a:p>
            <a:pPr marL="171450" indent="-171450">
              <a:buFont typeface="Courier New" panose="02070309020205020404" pitchFamily="49" charset="0"/>
              <a:buChar char="o"/>
            </a:pPr>
            <a:r>
              <a:rPr lang="en-US" sz="800" dirty="0">
                <a:effectLst/>
                <a:latin typeface="+mn-lt"/>
              </a:rPr>
              <a:t>Upload</a:t>
            </a:r>
            <a:r>
              <a:rPr lang="en-US" sz="800" baseline="0" dirty="0">
                <a:effectLst/>
                <a:latin typeface="+mn-lt"/>
              </a:rPr>
              <a:t> your picture if desired</a:t>
            </a:r>
          </a:p>
          <a:p>
            <a:pPr marL="171450" indent="-171450">
              <a:buFont typeface="Courier New" panose="02070309020205020404" pitchFamily="49" charset="0"/>
              <a:buChar char="o"/>
            </a:pPr>
            <a:r>
              <a:rPr lang="en-US" sz="800" dirty="0">
                <a:effectLst/>
                <a:latin typeface="+mn-lt"/>
              </a:rPr>
              <a:t>Click Submit to complete the process</a:t>
            </a:r>
          </a:p>
          <a:p>
            <a:endParaRPr lang="en-US" dirty="0"/>
          </a:p>
        </p:txBody>
      </p:sp>
      <p:sp>
        <p:nvSpPr>
          <p:cNvPr id="4" name="Slide Number Placeholder 3"/>
          <p:cNvSpPr>
            <a:spLocks noGrp="1"/>
          </p:cNvSpPr>
          <p:nvPr>
            <p:ph type="sldNum" sz="quarter" idx="5"/>
          </p:nvPr>
        </p:nvSpPr>
        <p:spPr/>
        <p:txBody>
          <a:bodyPr/>
          <a:lstStyle/>
          <a:p>
            <a:fld id="{B2AE8093-AD33-1947-AC6D-58791FEE4ED5}" type="slidenum">
              <a:rPr lang="en-US" smtClean="0"/>
              <a:t>5</a:t>
            </a:fld>
            <a:endParaRPr lang="en-US"/>
          </a:p>
        </p:txBody>
      </p:sp>
    </p:spTree>
    <p:extLst>
      <p:ext uri="{BB962C8B-B14F-4D97-AF65-F5344CB8AC3E}">
        <p14:creationId xmlns:p14="http://schemas.microsoft.com/office/powerpoint/2010/main" val="211490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sz="800" dirty="0">
                <a:effectLst/>
                <a:latin typeface="+mn-lt"/>
              </a:rPr>
              <a:t>(Shown at top) A confirmation message will appear</a:t>
            </a:r>
            <a:r>
              <a:rPr lang="en-US" sz="800" baseline="0" dirty="0">
                <a:effectLst/>
                <a:latin typeface="+mn-lt"/>
              </a:rPr>
              <a:t> upon successful completion of the registration process.  </a:t>
            </a:r>
          </a:p>
          <a:p>
            <a:pPr marL="171450" indent="-171450">
              <a:buFont typeface="Courier New" panose="02070309020205020404" pitchFamily="49" charset="0"/>
              <a:buChar char="o"/>
            </a:pPr>
            <a:r>
              <a:rPr lang="en-US" sz="800" baseline="0" dirty="0">
                <a:effectLst/>
                <a:latin typeface="+mn-lt"/>
              </a:rPr>
              <a:t>(</a:t>
            </a:r>
            <a:r>
              <a:rPr lang="en-US" sz="800" dirty="0">
                <a:effectLst/>
                <a:latin typeface="+mn-lt"/>
              </a:rPr>
              <a:t>Shown at bottom)-You will receive an email confirming your</a:t>
            </a:r>
            <a:r>
              <a:rPr lang="en-US" sz="800" baseline="0" dirty="0">
                <a:effectLst/>
                <a:latin typeface="+mn-lt"/>
              </a:rPr>
              <a:t> </a:t>
            </a:r>
            <a:r>
              <a:rPr lang="en-US" sz="800" dirty="0">
                <a:effectLst/>
                <a:latin typeface="+mn-lt"/>
              </a:rPr>
              <a:t>registration is complete </a:t>
            </a:r>
          </a:p>
          <a:p>
            <a:pPr marL="171450" indent="-171450">
              <a:buFont typeface="Courier New" panose="02070309020205020404" pitchFamily="49" charset="0"/>
              <a:buChar char="o"/>
            </a:pPr>
            <a:r>
              <a:rPr lang="en-US" sz="800" dirty="0">
                <a:effectLst/>
                <a:latin typeface="+mn-lt"/>
              </a:rPr>
              <a:t>Save this email since it will contain your</a:t>
            </a:r>
            <a:r>
              <a:rPr lang="en-US" sz="800" baseline="0" dirty="0">
                <a:effectLst/>
                <a:latin typeface="+mn-lt"/>
              </a:rPr>
              <a:t> </a:t>
            </a:r>
            <a:r>
              <a:rPr lang="en-US" sz="800" dirty="0">
                <a:effectLst/>
                <a:latin typeface="+mn-lt"/>
              </a:rPr>
              <a:t>username and password as well as the link to ABC Smart Cookies.</a:t>
            </a:r>
          </a:p>
          <a:p>
            <a:endParaRPr lang="en-US" dirty="0"/>
          </a:p>
        </p:txBody>
      </p:sp>
      <p:sp>
        <p:nvSpPr>
          <p:cNvPr id="4" name="Slide Number Placeholder 3"/>
          <p:cNvSpPr>
            <a:spLocks noGrp="1"/>
          </p:cNvSpPr>
          <p:nvPr>
            <p:ph type="sldNum" sz="quarter" idx="5"/>
          </p:nvPr>
        </p:nvSpPr>
        <p:spPr/>
        <p:txBody>
          <a:bodyPr/>
          <a:lstStyle/>
          <a:p>
            <a:fld id="{B2AE8093-AD33-1947-AC6D-58791FEE4ED5}" type="slidenum">
              <a:rPr lang="en-US" smtClean="0"/>
              <a:t>6</a:t>
            </a:fld>
            <a:endParaRPr lang="en-US"/>
          </a:p>
        </p:txBody>
      </p:sp>
    </p:spTree>
    <p:extLst>
      <p:ext uri="{BB962C8B-B14F-4D97-AF65-F5344CB8AC3E}">
        <p14:creationId xmlns:p14="http://schemas.microsoft.com/office/powerpoint/2010/main" val="142445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6.png"/><Relationship Id="rId4" Type="http://schemas.openxmlformats.org/officeDocument/2006/relationships/tags" Target="../tags/tag20.xml"/><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9.png"/><Relationship Id="rId4" Type="http://schemas.openxmlformats.org/officeDocument/2006/relationships/tags" Target="../tags/tag27.xml"/><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0.png"/><Relationship Id="rId4" Type="http://schemas.openxmlformats.org/officeDocument/2006/relationships/tags" Target="../tags/tag34.xml"/><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4.png"/><Relationship Id="rId4" Type="http://schemas.openxmlformats.org/officeDocument/2006/relationships/tags" Target="../tags/tag41.xml"/><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11.png"/><Relationship Id="rId4" Type="http://schemas.openxmlformats.org/officeDocument/2006/relationships/tags" Target="../tags/tag48.xml"/><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1.xml"/><Relationship Id="rId5" Type="http://schemas.openxmlformats.org/officeDocument/2006/relationships/tags" Target="../tags/tag77.xml"/><Relationship Id="rId4" Type="http://schemas.openxmlformats.org/officeDocument/2006/relationships/tags" Target="../tags/tag7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8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3.png"/><Relationship Id="rId5" Type="http://schemas.openxmlformats.org/officeDocument/2006/relationships/tags" Target="../tags/tag86.xml"/><Relationship Id="rId10" Type="http://schemas.openxmlformats.org/officeDocument/2006/relationships/slideMaster" Target="../slideMasters/slideMaster1.xml"/><Relationship Id="rId4" Type="http://schemas.openxmlformats.org/officeDocument/2006/relationships/tags" Target="../tags/tag85.xml"/><Relationship Id="rId9" Type="http://schemas.openxmlformats.org/officeDocument/2006/relationships/tags" Target="../tags/tag9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3.xml"/><Relationship Id="rId7"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10" Type="http://schemas.openxmlformats.org/officeDocument/2006/relationships/image" Target="../media/image6.png"/><Relationship Id="rId4" Type="http://schemas.openxmlformats.org/officeDocument/2006/relationships/tags" Target="../tags/tag110.xml"/><Relationship Id="rId9"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10" Type="http://schemas.openxmlformats.org/officeDocument/2006/relationships/image" Target="../media/image9.png"/><Relationship Id="rId4" Type="http://schemas.openxmlformats.org/officeDocument/2006/relationships/tags" Target="../tags/tag117.xml"/><Relationship Id="rId9"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10.png"/><Relationship Id="rId4" Type="http://schemas.openxmlformats.org/officeDocument/2006/relationships/tags" Target="../tags/tag124.xml"/><Relationship Id="rId9"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4.png"/><Relationship Id="rId4" Type="http://schemas.openxmlformats.org/officeDocument/2006/relationships/tags" Target="../tags/tag131.xml"/><Relationship Id="rId9"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10" Type="http://schemas.openxmlformats.org/officeDocument/2006/relationships/image" Target="../media/image11.png"/><Relationship Id="rId4" Type="http://schemas.openxmlformats.org/officeDocument/2006/relationships/tags" Target="../tags/tag138.xml"/><Relationship Id="rId9"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11.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8.png"/><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5.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2.xml"/><Relationship Id="rId5" Type="http://schemas.openxmlformats.org/officeDocument/2006/relationships/tags" Target="../tags/tag162.xml"/><Relationship Id="rId4" Type="http://schemas.openxmlformats.org/officeDocument/2006/relationships/tags" Target="../tags/tag16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3.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Master" Target="../slideMasters/slideMaster2.xml"/><Relationship Id="rId5" Type="http://schemas.openxmlformats.org/officeDocument/2006/relationships/tags" Target="../tags/tag167.xml"/><Relationship Id="rId4" Type="http://schemas.openxmlformats.org/officeDocument/2006/relationships/tags" Target="../tags/tag16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8.png"/><Relationship Id="rId5" Type="http://schemas.openxmlformats.org/officeDocument/2006/relationships/slideMaster" Target="../slideMasters/slideMaster2.xml"/><Relationship Id="rId4" Type="http://schemas.openxmlformats.org/officeDocument/2006/relationships/tags" Target="../tags/tag171.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3.png"/><Relationship Id="rId5" Type="http://schemas.openxmlformats.org/officeDocument/2006/relationships/tags" Target="../tags/tag176.xml"/><Relationship Id="rId10" Type="http://schemas.openxmlformats.org/officeDocument/2006/relationships/slideMaster" Target="../slideMasters/slideMaster2.xml"/><Relationship Id="rId4" Type="http://schemas.openxmlformats.org/officeDocument/2006/relationships/tags" Target="../tags/tag175.xml"/><Relationship Id="rId9" Type="http://schemas.openxmlformats.org/officeDocument/2006/relationships/tags" Target="../tags/tag18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93.xml"/><Relationship Id="rId7" Type="http://schemas.openxmlformats.org/officeDocument/2006/relationships/slideMaster" Target="../slideMasters/slideMaster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6.png"/><Relationship Id="rId4" Type="http://schemas.openxmlformats.org/officeDocument/2006/relationships/tags" Target="../tags/tag200.xml"/><Relationship Id="rId9"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9.png"/><Relationship Id="rId4" Type="http://schemas.openxmlformats.org/officeDocument/2006/relationships/tags" Target="../tags/tag207.xml"/><Relationship Id="rId9"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media/image10.png"/><Relationship Id="rId4" Type="http://schemas.openxmlformats.org/officeDocument/2006/relationships/tags" Target="../tags/tag214.xml"/><Relationship Id="rId9"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10" Type="http://schemas.openxmlformats.org/officeDocument/2006/relationships/image" Target="../media/image4.png"/><Relationship Id="rId4" Type="http://schemas.openxmlformats.org/officeDocument/2006/relationships/tags" Target="../tags/tag221.xml"/><Relationship Id="rId9"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image" Target="../media/image11.png"/><Relationship Id="rId4" Type="http://schemas.openxmlformats.org/officeDocument/2006/relationships/tags" Target="../tags/tag228.xml"/><Relationship Id="rId9"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1.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8.png"/><Relationship Id="rId5" Type="http://schemas.openxmlformats.org/officeDocument/2006/relationships/slideMaster" Target="../slideMasters/slideMaster3.xml"/><Relationship Id="rId4" Type="http://schemas.openxmlformats.org/officeDocument/2006/relationships/tags" Target="../tags/tag24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5.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Master" Target="../slideMasters/slideMaster3.xml"/><Relationship Id="rId5" Type="http://schemas.openxmlformats.org/officeDocument/2006/relationships/tags" Target="../tags/tag252.xml"/><Relationship Id="rId4" Type="http://schemas.openxmlformats.org/officeDocument/2006/relationships/tags" Target="../tags/tag251.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3.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Master" Target="../slideMasters/slideMaster3.xml"/><Relationship Id="rId5" Type="http://schemas.openxmlformats.org/officeDocument/2006/relationships/tags" Target="../tags/tag257.xml"/><Relationship Id="rId4" Type="http://schemas.openxmlformats.org/officeDocument/2006/relationships/tags" Target="../tags/tag25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8.png"/><Relationship Id="rId5" Type="http://schemas.openxmlformats.org/officeDocument/2006/relationships/slideMaster" Target="../slideMasters/slideMaster3.xml"/><Relationship Id="rId4" Type="http://schemas.openxmlformats.org/officeDocument/2006/relationships/tags" Target="../tags/tag261.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3.png"/><Relationship Id="rId5" Type="http://schemas.openxmlformats.org/officeDocument/2006/relationships/tags" Target="../tags/tag266.xml"/><Relationship Id="rId10" Type="http://schemas.openxmlformats.org/officeDocument/2006/relationships/slideMaster" Target="../slideMasters/slideMaster3.xml"/><Relationship Id="rId4" Type="http://schemas.openxmlformats.org/officeDocument/2006/relationships/tags" Target="../tags/tag265.xml"/><Relationship Id="rId9" Type="http://schemas.openxmlformats.org/officeDocument/2006/relationships/tags" Target="../tags/tag2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38734"/>
            <a:ext cx="7772400" cy="1171153"/>
          </a:xfrm>
        </p:spPr>
        <p:txBody>
          <a:bodyPr anchor="ctr" anchorCtr="1">
            <a:norm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custDataLst>
              <p:tags r:id="rId2"/>
            </p:custDataLst>
          </p:nvPr>
        </p:nvSpPr>
        <p:spPr>
          <a:xfrm>
            <a:off x="1371600" y="4162568"/>
            <a:ext cx="6400800" cy="1039504"/>
          </a:xfrm>
        </p:spPr>
        <p:txBody>
          <a:bodyPr>
            <a:normAutofit/>
          </a:bodyPr>
          <a:lstStyle>
            <a:lvl1pPr marL="0" indent="0" algn="ctr">
              <a:buNone/>
              <a:defRPr sz="2400">
                <a:solidFill>
                  <a:schemeClr val="tx1"/>
                </a:solidFill>
                <a:latin typeface="Arial Rounded MT Bold" panose="020F07040305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or Date</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49970"/>
          <a:stretch/>
        </p:blipFill>
        <p:spPr>
          <a:xfrm rot="5400000">
            <a:off x="3809548" y="1523548"/>
            <a:ext cx="1524903" cy="9144000"/>
          </a:xfrm>
          <a:prstGeom prst="rect">
            <a:avLst/>
          </a:prstGeom>
        </p:spPr>
      </p:pic>
    </p:spTree>
    <p:extLst>
      <p:ext uri="{BB962C8B-B14F-4D97-AF65-F5344CB8AC3E}">
        <p14:creationId xmlns:p14="http://schemas.microsoft.com/office/powerpoint/2010/main" val="395020961"/>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30">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877271" y="1143001"/>
            <a:ext cx="3794760" cy="5327651"/>
          </a:xfrm>
        </p:spPr>
        <p:txBody>
          <a:bodyPr>
            <a:normAutofit/>
          </a:bodyPr>
          <a:lstStyle>
            <a:lvl1pPr>
              <a:defRPr sz="1600"/>
            </a:lvl1pPr>
            <a:lvl2pPr>
              <a:defRPr sz="16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4959087" y="1143001"/>
            <a:ext cx="3794760" cy="5327651"/>
          </a:xfrm>
        </p:spPr>
        <p:txBody>
          <a:bodyPr>
            <a:normAutofit/>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41;g9cde997e4a_0_586"/>
          <p:cNvCxnSpPr/>
          <p:nvPr>
            <p:custDataLst>
              <p:tags r:id="rId5"/>
            </p:custDataLst>
          </p:nvPr>
        </p:nvCxnSpPr>
        <p:spPr>
          <a:xfrm flipH="1">
            <a:off x="494818" y="0"/>
            <a:ext cx="0" cy="6858000"/>
          </a:xfrm>
          <a:prstGeom prst="straightConnector1">
            <a:avLst/>
          </a:prstGeom>
          <a:noFill/>
          <a:ln w="63500" cap="flat" cmpd="sng">
            <a:solidFill>
              <a:srgbClr val="00558E"/>
            </a:solidFill>
            <a:prstDash val="solid"/>
            <a:miter lim="800000"/>
            <a:headEnd type="none" w="sm" len="sm"/>
            <a:tailEnd type="none" w="sm" len="sm"/>
          </a:ln>
        </p:spPr>
      </p:cxnSp>
      <p:sp>
        <p:nvSpPr>
          <p:cNvPr id="12" name="Google Shape;136;g9cde997e4a_0_678"/>
          <p:cNvSpPr txBox="1">
            <a:spLocks noGrp="1"/>
          </p:cNvSpPr>
          <p:nvPr>
            <p:ph type="subTitle" idx="13"/>
            <p:custDataLst>
              <p:tags r:id="rId6"/>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spTree>
    <p:extLst>
      <p:ext uri="{BB962C8B-B14F-4D97-AF65-F5344CB8AC3E}">
        <p14:creationId xmlns:p14="http://schemas.microsoft.com/office/powerpoint/2010/main" val="51907928"/>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b="28728"/>
          <a:stretch/>
        </p:blipFill>
        <p:spPr>
          <a:xfrm>
            <a:off x="0" y="6164835"/>
            <a:ext cx="9144000" cy="693165"/>
          </a:xfrm>
          <a:prstGeom prst="rect">
            <a:avLst/>
          </a:prstGeom>
        </p:spPr>
      </p:pic>
    </p:spTree>
    <p:extLst>
      <p:ext uri="{BB962C8B-B14F-4D97-AF65-F5344CB8AC3E}">
        <p14:creationId xmlns:p14="http://schemas.microsoft.com/office/powerpoint/2010/main" val="3165995589"/>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1898568959"/>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4213701655"/>
      </p:ext>
    </p:extLst>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2214231931"/>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1609790797"/>
      </p:ext>
    </p:extLst>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6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0" y="0"/>
            <a:ext cx="576072" cy="6858000"/>
          </a:xfrm>
          <a:prstGeom prst="rect">
            <a:avLst/>
          </a:prstGeom>
        </p:spPr>
      </p:pic>
    </p:spTree>
    <p:extLst>
      <p:ext uri="{BB962C8B-B14F-4D97-AF65-F5344CB8AC3E}">
        <p14:creationId xmlns:p14="http://schemas.microsoft.com/office/powerpoint/2010/main" val="2927844318"/>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7500"/>
          <a:stretch/>
        </p:blipFill>
        <p:spPr>
          <a:xfrm>
            <a:off x="0" y="0"/>
            <a:ext cx="571500" cy="6858000"/>
          </a:xfrm>
          <a:prstGeom prst="rect">
            <a:avLst/>
          </a:prstGeom>
        </p:spPr>
      </p:pic>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5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59276"/>
      </p:ext>
    </p:extLst>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EE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rotWithShape="1">
          <a:blip r:embed="rId6" cstate="print">
            <a:extLst>
              <a:ext uri="{28A0092B-C50C-407E-A947-70E740481C1C}">
                <a14:useLocalDpi xmlns:a14="http://schemas.microsoft.com/office/drawing/2010/main" val="0"/>
              </a:ext>
            </a:extLst>
          </a:blip>
          <a:srcRect r="26035"/>
          <a:stretch/>
        </p:blipFill>
        <p:spPr>
          <a:xfrm>
            <a:off x="-509" y="0"/>
            <a:ext cx="576072" cy="6858000"/>
          </a:xfrm>
          <a:prstGeom prst="rect">
            <a:avLst/>
          </a:prstGeom>
        </p:spPr>
      </p:pic>
    </p:spTree>
    <p:extLst>
      <p:ext uri="{BB962C8B-B14F-4D97-AF65-F5344CB8AC3E}">
        <p14:creationId xmlns:p14="http://schemas.microsoft.com/office/powerpoint/2010/main" val="37259661"/>
      </p:ext>
    </p:extLst>
  </p:cSld>
  <p:clrMapOvr>
    <a:masterClrMapping/>
  </p:clrMapOvr>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Orange">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69;g9cde997e4a_0_614"/>
          <p:cNvCxnSpPr/>
          <p:nvPr>
            <p:custDataLst>
              <p:tags r:id="rId2"/>
            </p:custDataLst>
          </p:nvPr>
        </p:nvCxnSpPr>
        <p:spPr>
          <a:xfrm flipH="1">
            <a:off x="494818" y="0"/>
            <a:ext cx="0" cy="6858000"/>
          </a:xfrm>
          <a:prstGeom prst="straightConnector1">
            <a:avLst/>
          </a:prstGeom>
          <a:noFill/>
          <a:ln w="63500" cap="flat" cmpd="sng">
            <a:solidFill>
              <a:srgbClr val="5F2C61"/>
            </a:solidFill>
            <a:prstDash val="solid"/>
            <a:miter lim="800000"/>
            <a:headEnd type="none" w="sm" len="sm"/>
            <a:tailEnd type="none" w="sm" len="sm"/>
          </a:ln>
        </p:spPr>
      </p:cxn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5" name="Picture 4"/>
          <p:cNvPicPr>
            <a:picLocks/>
          </p:cNvPicPr>
          <p:nvPr/>
        </p:nvPicPr>
        <p:blipFill rotWithShape="1">
          <a:blip r:embed="rId7" cstate="print">
            <a:extLst>
              <a:ext uri="{28A0092B-C50C-407E-A947-70E740481C1C}">
                <a14:useLocalDpi xmlns:a14="http://schemas.microsoft.com/office/drawing/2010/main" val="0"/>
              </a:ext>
            </a:extLst>
          </a:blip>
          <a:srcRect r="39053"/>
          <a:stretch/>
        </p:blipFill>
        <p:spPr>
          <a:xfrm>
            <a:off x="-1" y="0"/>
            <a:ext cx="576072" cy="6858000"/>
          </a:xfrm>
          <a:prstGeom prst="rect">
            <a:avLst/>
          </a:prstGeom>
        </p:spPr>
      </p:pic>
      <p:sp>
        <p:nvSpPr>
          <p:cNvPr id="6" name="Content Placeholder 2"/>
          <p:cNvSpPr>
            <a:spLocks noGrp="1"/>
          </p:cNvSpPr>
          <p:nvPr>
            <p:ph idx="1"/>
            <p:custDataLst>
              <p:tags r:id="rId3"/>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custDataLst>
              <p:tags r:id="rId4"/>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9" name="Rectangle 8"/>
          <p:cNvSpPr/>
          <p:nvPr/>
        </p:nvSpPr>
        <p:spPr>
          <a:xfrm>
            <a:off x="726984" y="935129"/>
            <a:ext cx="1848486" cy="108213"/>
          </a:xfrm>
          <a:prstGeom prst="rect">
            <a:avLst/>
          </a:prstGeom>
          <a:solidFill>
            <a:srgbClr val="FC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545317"/>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355" r="25424"/>
          <a:stretch/>
        </p:blipFill>
        <p:spPr>
          <a:xfrm rot="5400000">
            <a:off x="1727107" y="2093156"/>
            <a:ext cx="665168" cy="4119382"/>
          </a:xfrm>
          <a:prstGeom prst="rect">
            <a:avLst/>
          </a:prstGeom>
        </p:spPr>
      </p:pic>
    </p:spTree>
    <p:extLst>
      <p:ext uri="{BB962C8B-B14F-4D97-AF65-F5344CB8AC3E}">
        <p14:creationId xmlns:p14="http://schemas.microsoft.com/office/powerpoint/2010/main" val="619442512"/>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_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3"/>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10" name="Rectangle 9"/>
          <p:cNvSpPr/>
          <p:nvPr/>
        </p:nvSpPr>
        <p:spPr>
          <a:xfrm>
            <a:off x="726984" y="935129"/>
            <a:ext cx="1848486" cy="108213"/>
          </a:xfrm>
          <a:prstGeom prst="rect">
            <a:avLst/>
          </a:prstGeom>
          <a:solidFill>
            <a:srgbClr val="5B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08520"/>
      </p:ext>
    </p:extLst>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leSlideAlt">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t="26667" b="2173"/>
          <a:stretch/>
        </p:blipFill>
        <p:spPr>
          <a:xfrm rot="5400000">
            <a:off x="1139825" y="-1146174"/>
            <a:ext cx="6858000" cy="9150350"/>
          </a:xfrm>
          <a:prstGeom prst="rect">
            <a:avLst/>
          </a:prstGeom>
          <a:noFill/>
          <a:ln>
            <a:noFill/>
          </a:ln>
        </p:spPr>
      </p:pic>
      <p:sp>
        <p:nvSpPr>
          <p:cNvPr id="12" name="Google Shape;47;g9cde997e4a_0_592"/>
          <p:cNvSpPr/>
          <p:nvPr>
            <p:custDataLst>
              <p:tags r:id="rId2"/>
            </p:custDataLst>
          </p:nvPr>
        </p:nvSpPr>
        <p:spPr>
          <a:xfrm>
            <a:off x="228600" y="228600"/>
            <a:ext cx="8686800" cy="6400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457200" y="457200"/>
            <a:ext cx="8229600" cy="5943600"/>
          </a:xfrm>
          <a:prstGeom prst="rect">
            <a:avLst/>
          </a:prstGeom>
          <a:noFill/>
          <a:ln w="19050" cap="rnd" cmpd="sng">
            <a:solidFill>
              <a:srgbClr val="EE2B7A"/>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722313" y="2752727"/>
            <a:ext cx="7772400" cy="1191479"/>
          </a:xfrm>
        </p:spPr>
        <p:txBody>
          <a:bodyPr lIns="0" tIns="36576" rIns="0" bIns="36576" anchor="ctr" anchorCtr="1">
            <a:normAutofit/>
          </a:bodyPr>
          <a:lstStyle>
            <a:lvl1pPr marL="0" indent="0" algn="ctr">
              <a:buNone/>
              <a:defRPr sz="3300" b="1">
                <a:solidFill>
                  <a:srgbClr val="EE2B7A"/>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722313" y="3970166"/>
            <a:ext cx="7772400" cy="779249"/>
          </a:xfrm>
        </p:spPr>
        <p:txBody>
          <a:bodyPr vert="horz" lIns="91440" tIns="45720" rIns="91440" bIns="45720" rtlCol="0" anchor="ctr" anchorCtr="1">
            <a:normAutofit/>
          </a:bodyPr>
          <a:lstStyle>
            <a:lvl1pPr>
              <a:defRPr lang="en-US" sz="1800" b="0">
                <a:solidFill>
                  <a:srgbClr val="3F3F3F"/>
                </a:solidFill>
                <a:latin typeface="Barlow" panose="00000500000000000000" pitchFamily="2"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53141087"/>
      </p:ext>
    </p:extLst>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200215045"/>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custDataLst>
              <p:tags r:id="rId2"/>
            </p:custDataLst>
          </p:nvPr>
        </p:nvSpPr>
        <p:spPr>
          <a:xfrm>
            <a:off x="3575050" y="273053"/>
            <a:ext cx="5111750" cy="5853113"/>
          </a:xfrm>
        </p:spPr>
        <p:txBody>
          <a:bodyPr>
            <a:normAutofit/>
          </a:bodyPr>
          <a:lstStyle>
            <a:lvl1pPr>
              <a:defRPr sz="1600"/>
            </a:lvl1pPr>
            <a:lvl2pPr>
              <a:defRPr sz="1600"/>
            </a:lvl2pPr>
            <a:lvl3pPr>
              <a:defRPr sz="14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Tree>
    <p:extLst>
      <p:ext uri="{BB962C8B-B14F-4D97-AF65-F5344CB8AC3E}">
        <p14:creationId xmlns:p14="http://schemas.microsoft.com/office/powerpoint/2010/main" val="986235189"/>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ea typeface="Ebrima" panose="02000000000000000000" pitchFamily="2" charset="0"/>
                <a:cs typeface="Ebrima" panose="020000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Ebrima" panose="02000000000000000000" pitchFamily="2" charset="0"/>
                <a:cs typeface="Ebrima" panose="02000000000000000000" pitchFamily="2" charset="0"/>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Google Shape;186;g9cde997e4a_0_732"/>
          <p:cNvPicPr preferRelativeResize="0">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8" name="Google Shape;47;g9cde997e4a_0_592"/>
          <p:cNvSpPr/>
          <p:nvPr>
            <p:custDataLst>
              <p:tags r:id="rId7"/>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9" name="Google Shape;24;g9b66bca33e_0_494">
            <a:extLst>
              <a:ext uri="{FF2B5EF4-FFF2-40B4-BE49-F238E27FC236}">
                <a16:creationId xmlns:a16="http://schemas.microsoft.com/office/drawing/2014/main" id="{C466E161-CFCB-7E42-A0EC-0EB65E0B23F6}"/>
              </a:ext>
            </a:extLst>
          </p:cNvPr>
          <p:cNvSpPr/>
          <p:nvPr>
            <p:custDataLst>
              <p:tags r:id="rId8"/>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1" name="Text Placeholder 2"/>
          <p:cNvSpPr>
            <a:spLocks noGrp="1"/>
          </p:cNvSpPr>
          <p:nvPr>
            <p:ph type="body" idx="10"/>
            <p:custDataLst>
              <p:tags r:id="rId9"/>
            </p:custDataLst>
          </p:nvPr>
        </p:nvSpPr>
        <p:spPr>
          <a:xfrm>
            <a:off x="914400" y="2833261"/>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86651555"/>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Main Title Slide">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6DE90-2073-4B44-947A-C1C5770D96B2}"/>
              </a:ext>
            </a:extLst>
          </p:cNvPr>
          <p:cNvSpPr>
            <a:spLocks noGrp="1"/>
          </p:cNvSpPr>
          <p:nvPr>
            <p:ph type="title" hasCustomPrompt="1"/>
          </p:nvPr>
        </p:nvSpPr>
        <p:spPr>
          <a:xfrm>
            <a:off x="0" y="2896502"/>
            <a:ext cx="6040017" cy="1751698"/>
          </a:xfrm>
        </p:spPr>
        <p:txBody>
          <a:bodyPr/>
          <a:lstStyle>
            <a:lvl1pPr algn="ctr">
              <a:defRPr>
                <a:solidFill>
                  <a:srgbClr val="DA1884"/>
                </a:solidFill>
              </a:defRPr>
            </a:lvl1pPr>
          </a:lstStyle>
          <a:p>
            <a:r>
              <a:rPr lang="en-US" dirty="0"/>
              <a:t>Corporate PowerPoint Template</a:t>
            </a: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92600" y="496666"/>
            <a:ext cx="2584000" cy="194173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0017" y="0"/>
            <a:ext cx="3110295" cy="6854663"/>
          </a:xfrm>
          <a:prstGeom prst="rect">
            <a:avLst/>
          </a:prstGeom>
        </p:spPr>
      </p:pic>
      <p:pic>
        <p:nvPicPr>
          <p:cNvPr id="20" name="Picture 19" descr="Logo, company name&#10;&#10;Description automatically generated">
            <a:extLst>
              <a:ext uri="{FF2B5EF4-FFF2-40B4-BE49-F238E27FC236}">
                <a16:creationId xmlns:a16="http://schemas.microsoft.com/office/drawing/2014/main" id="{235B8DD0-4130-CC42-B474-4E36E9FA6508}"/>
              </a:ext>
            </a:extLst>
          </p:cNvPr>
          <p:cNvPicPr>
            <a:picLocks noChangeAspect="1"/>
          </p:cNvPicPr>
          <p:nvPr userDrawn="1"/>
        </p:nvPicPr>
        <p:blipFill>
          <a:blip r:embed="rId4"/>
          <a:stretch>
            <a:fillRect/>
          </a:stretch>
        </p:blipFill>
        <p:spPr>
          <a:xfrm>
            <a:off x="3733800" y="762000"/>
            <a:ext cx="1371600" cy="1371600"/>
          </a:xfrm>
          <a:prstGeom prst="rect">
            <a:avLst/>
          </a:prstGeom>
        </p:spPr>
      </p:pic>
    </p:spTree>
    <p:extLst>
      <p:ext uri="{BB962C8B-B14F-4D97-AF65-F5344CB8AC3E}">
        <p14:creationId xmlns:p14="http://schemas.microsoft.com/office/powerpoint/2010/main" val="1195861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97AD-4158-47A5-8C0D-B0380C74E7F8}"/>
              </a:ext>
            </a:extLst>
          </p:cNvPr>
          <p:cNvSpPr>
            <a:spLocks noGrp="1"/>
          </p:cNvSpPr>
          <p:nvPr>
            <p:ph type="title"/>
          </p:nvPr>
        </p:nvSpPr>
        <p:spPr/>
        <p:txBody>
          <a:bodyPr anchor="t" anchorCtr="0"/>
          <a:lstStyle/>
          <a:p>
            <a:r>
              <a:rPr lang="en-US"/>
              <a:t>Click to edit Master title style</a:t>
            </a:r>
            <a:endParaRPr lang="en-CA" dirty="0"/>
          </a:p>
        </p:txBody>
      </p:sp>
      <p:sp>
        <p:nvSpPr>
          <p:cNvPr id="19" name="Text Placeholder 15">
            <a:extLst>
              <a:ext uri="{FF2B5EF4-FFF2-40B4-BE49-F238E27FC236}">
                <a16:creationId xmlns:a16="http://schemas.microsoft.com/office/drawing/2014/main" id="{1FF65B05-E165-4491-A2BE-BEED27ADDE6D}"/>
              </a:ext>
            </a:extLst>
          </p:cNvPr>
          <p:cNvSpPr>
            <a:spLocks noGrp="1"/>
          </p:cNvSpPr>
          <p:nvPr>
            <p:ph type="body" sz="quarter" idx="13" hasCustomPrompt="1"/>
          </p:nvPr>
        </p:nvSpPr>
        <p:spPr>
          <a:xfrm>
            <a:off x="6577636" y="1523132"/>
            <a:ext cx="2280614" cy="860614"/>
          </a:xfrm>
          <a:prstGeom prst="homePlate">
            <a:avLst>
              <a:gd name="adj" fmla="val 28972"/>
            </a:avLst>
          </a:prstGeom>
          <a:solidFill>
            <a:srgbClr val="6CC24A"/>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8" name="Text Placeholder 15">
            <a:extLst>
              <a:ext uri="{FF2B5EF4-FFF2-40B4-BE49-F238E27FC236}">
                <a16:creationId xmlns:a16="http://schemas.microsoft.com/office/drawing/2014/main" id="{7703F29E-2993-44A1-9C3A-F749F7422BC4}"/>
              </a:ext>
            </a:extLst>
          </p:cNvPr>
          <p:cNvSpPr>
            <a:spLocks noGrp="1"/>
          </p:cNvSpPr>
          <p:nvPr>
            <p:ph type="body" sz="quarter" idx="12" hasCustomPrompt="1"/>
          </p:nvPr>
        </p:nvSpPr>
        <p:spPr>
          <a:xfrm>
            <a:off x="4552216" y="1523132"/>
            <a:ext cx="2222150" cy="860614"/>
          </a:xfrm>
          <a:prstGeom prst="homePlate">
            <a:avLst>
              <a:gd name="adj" fmla="val 28972"/>
            </a:avLst>
          </a:prstGeom>
          <a:solidFill>
            <a:schemeClr val="accent4">
              <a:lumMod val="75000"/>
            </a:schemeClr>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7" name="Text Placeholder 15">
            <a:extLst>
              <a:ext uri="{FF2B5EF4-FFF2-40B4-BE49-F238E27FC236}">
                <a16:creationId xmlns:a16="http://schemas.microsoft.com/office/drawing/2014/main" id="{B511C257-025C-46E0-AF1F-74954EFE8C6A}"/>
              </a:ext>
            </a:extLst>
          </p:cNvPr>
          <p:cNvSpPr>
            <a:spLocks noGrp="1"/>
          </p:cNvSpPr>
          <p:nvPr>
            <p:ph type="body" sz="quarter" idx="11" hasCustomPrompt="1"/>
          </p:nvPr>
        </p:nvSpPr>
        <p:spPr>
          <a:xfrm>
            <a:off x="2468333" y="1523132"/>
            <a:ext cx="2280615" cy="860614"/>
          </a:xfrm>
          <a:prstGeom prst="homePlate">
            <a:avLst>
              <a:gd name="adj" fmla="val 28972"/>
            </a:avLst>
          </a:prstGeom>
          <a:solidFill>
            <a:schemeClr val="accent3"/>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6" name="Text Placeholder 15">
            <a:extLst>
              <a:ext uri="{FF2B5EF4-FFF2-40B4-BE49-F238E27FC236}">
                <a16:creationId xmlns:a16="http://schemas.microsoft.com/office/drawing/2014/main" id="{244BA3D7-FC5B-4E07-9018-720111DD5265}"/>
              </a:ext>
            </a:extLst>
          </p:cNvPr>
          <p:cNvSpPr>
            <a:spLocks noGrp="1"/>
          </p:cNvSpPr>
          <p:nvPr>
            <p:ph type="body" sz="quarter" idx="10" hasCustomPrompt="1"/>
          </p:nvPr>
        </p:nvSpPr>
        <p:spPr>
          <a:xfrm>
            <a:off x="457201" y="1523132"/>
            <a:ext cx="2222150" cy="860614"/>
          </a:xfrm>
          <a:prstGeom prst="homePlate">
            <a:avLst>
              <a:gd name="adj" fmla="val 28972"/>
            </a:avLst>
          </a:prstGeom>
          <a:solidFill>
            <a:srgbClr val="F36624"/>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21" name="Text Placeholder 20">
            <a:extLst>
              <a:ext uri="{FF2B5EF4-FFF2-40B4-BE49-F238E27FC236}">
                <a16:creationId xmlns:a16="http://schemas.microsoft.com/office/drawing/2014/main" id="{96DE899A-9FAA-4763-851E-7DF3B91DB5F5}"/>
              </a:ext>
            </a:extLst>
          </p:cNvPr>
          <p:cNvSpPr>
            <a:spLocks noGrp="1"/>
          </p:cNvSpPr>
          <p:nvPr>
            <p:ph type="body" sz="quarter" idx="14"/>
          </p:nvPr>
        </p:nvSpPr>
        <p:spPr>
          <a:xfrm>
            <a:off x="457204" y="2514600"/>
            <a:ext cx="2011133"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2" name="Text Placeholder 20">
            <a:extLst>
              <a:ext uri="{FF2B5EF4-FFF2-40B4-BE49-F238E27FC236}">
                <a16:creationId xmlns:a16="http://schemas.microsoft.com/office/drawing/2014/main" id="{579D114D-721B-47C1-884C-A682B44A936A}"/>
              </a:ext>
            </a:extLst>
          </p:cNvPr>
          <p:cNvSpPr>
            <a:spLocks noGrp="1"/>
          </p:cNvSpPr>
          <p:nvPr>
            <p:ph type="body" sz="quarter" idx="15"/>
          </p:nvPr>
        </p:nvSpPr>
        <p:spPr>
          <a:xfrm>
            <a:off x="2553461" y="2514600"/>
            <a:ext cx="2000250"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3" name="Text Placeholder 20">
            <a:extLst>
              <a:ext uri="{FF2B5EF4-FFF2-40B4-BE49-F238E27FC236}">
                <a16:creationId xmlns:a16="http://schemas.microsoft.com/office/drawing/2014/main" id="{D9143DB6-F29B-471A-8CA3-CF25F246A72E}"/>
              </a:ext>
            </a:extLst>
          </p:cNvPr>
          <p:cNvSpPr>
            <a:spLocks noGrp="1"/>
          </p:cNvSpPr>
          <p:nvPr>
            <p:ph type="body" sz="quarter" idx="16"/>
          </p:nvPr>
        </p:nvSpPr>
        <p:spPr>
          <a:xfrm>
            <a:off x="4638842" y="2514600"/>
            <a:ext cx="2023317"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4" name="Text Placeholder 20">
            <a:extLst>
              <a:ext uri="{FF2B5EF4-FFF2-40B4-BE49-F238E27FC236}">
                <a16:creationId xmlns:a16="http://schemas.microsoft.com/office/drawing/2014/main" id="{914E3526-C8B9-4CD0-A97E-50CE3E2C75F7}"/>
              </a:ext>
            </a:extLst>
          </p:cNvPr>
          <p:cNvSpPr>
            <a:spLocks noGrp="1"/>
          </p:cNvSpPr>
          <p:nvPr>
            <p:ph type="body" sz="quarter" idx="17"/>
          </p:nvPr>
        </p:nvSpPr>
        <p:spPr>
          <a:xfrm>
            <a:off x="6747286" y="2514600"/>
            <a:ext cx="1939514"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6" name="Text Placeholder 25">
            <a:extLst>
              <a:ext uri="{FF2B5EF4-FFF2-40B4-BE49-F238E27FC236}">
                <a16:creationId xmlns:a16="http://schemas.microsoft.com/office/drawing/2014/main" id="{C1C50A48-BF95-4240-9867-0F04672FFD93}"/>
              </a:ext>
            </a:extLst>
          </p:cNvPr>
          <p:cNvSpPr>
            <a:spLocks noGrp="1"/>
          </p:cNvSpPr>
          <p:nvPr>
            <p:ph type="body" sz="quarter" idx="18" hasCustomPrompt="1"/>
          </p:nvPr>
        </p:nvSpPr>
        <p:spPr>
          <a:xfrm>
            <a:off x="457200" y="5715000"/>
            <a:ext cx="8229600" cy="609600"/>
          </a:xfrm>
          <a:solidFill>
            <a:schemeClr val="accent1"/>
          </a:solidFill>
        </p:spPr>
        <p:txBody>
          <a:bodyPr anchor="ctr" anchorCtr="1"/>
          <a:lstStyle>
            <a:lvl1pPr marL="0" indent="0" algn="ctr">
              <a:spcAft>
                <a:spcPts val="0"/>
              </a:spcAft>
              <a:buNone/>
              <a:defRPr>
                <a:solidFill>
                  <a:schemeClr val="bg1"/>
                </a:solidFill>
                <a:latin typeface="+mj-lt"/>
              </a:defRPr>
            </a:lvl1pPr>
            <a:lvl2pPr marL="233351" indent="0">
              <a:buNone/>
              <a:defRPr/>
            </a:lvl2pPr>
            <a:lvl3pPr marL="466701" indent="0">
              <a:buNone/>
              <a:defRPr/>
            </a:lvl3pPr>
            <a:lvl4pPr marL="701243" indent="0">
              <a:buNone/>
              <a:defRPr/>
            </a:lvl4pPr>
            <a:lvl5pPr marL="934594" indent="0">
              <a:buNone/>
              <a:defRPr/>
            </a:lvl5pPr>
          </a:lstStyle>
          <a:p>
            <a:pPr lvl="0"/>
            <a:r>
              <a:rPr lang="en-US" dirty="0"/>
              <a:t>Click to edit Takeaway comment</a:t>
            </a:r>
            <a:endParaRPr lang="en-CA" dirty="0"/>
          </a:p>
        </p:txBody>
      </p:sp>
    </p:spTree>
    <p:extLst>
      <p:ext uri="{BB962C8B-B14F-4D97-AF65-F5344CB8AC3E}">
        <p14:creationId xmlns:p14="http://schemas.microsoft.com/office/powerpoint/2010/main" val="195419512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381000" y="2514600"/>
            <a:ext cx="3810000" cy="1828800"/>
          </a:xfrm>
        </p:spPr>
        <p:txBody>
          <a:bodyPr/>
          <a:lstStyle>
            <a:lvl1pPr algn="ctr">
              <a:defRPr>
                <a:solidFill>
                  <a:srgbClr val="DA1884"/>
                </a:solidFill>
              </a:defRPr>
            </a:lvl1pPr>
          </a:lstStyle>
          <a:p>
            <a:r>
              <a:rPr lang="en-US" dirty="0"/>
              <a:t>CLICK TO EDIT SECTION TITLE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428" y="0"/>
            <a:ext cx="4576572" cy="6858000"/>
          </a:xfrm>
          <a:prstGeom prst="rect">
            <a:avLst/>
          </a:prstGeom>
        </p:spPr>
      </p:pic>
    </p:spTree>
    <p:extLst>
      <p:ext uri="{BB962C8B-B14F-4D97-AF65-F5344CB8AC3E}">
        <p14:creationId xmlns:p14="http://schemas.microsoft.com/office/powerpoint/2010/main" val="308044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ER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a:xfrm>
            <a:off x="457200" y="609600"/>
            <a:ext cx="8229600" cy="838200"/>
          </a:xfrm>
        </p:spPr>
        <p:txBody>
          <a:bodyPr>
            <a:normAutofit/>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457200" y="1524000"/>
            <a:ext cx="8229600" cy="480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631081A3-C1A6-44AE-ABAC-32043AA77C54}"/>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9466"/>
            <a:ext cx="718352" cy="539802"/>
          </a:xfrm>
          <a:prstGeom prst="rect">
            <a:avLst/>
          </a:prstGeom>
        </p:spPr>
      </p:pic>
    </p:spTree>
    <p:extLst>
      <p:ext uri="{BB962C8B-B14F-4D97-AF65-F5344CB8AC3E}">
        <p14:creationId xmlns:p14="http://schemas.microsoft.com/office/powerpoint/2010/main" val="34489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HANK YOU A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B4A7D-B1CA-4FE9-BB26-34CDDFFFA412}"/>
              </a:ext>
            </a:extLst>
          </p:cNvPr>
          <p:cNvSpPr txBox="1"/>
          <p:nvPr userDrawn="1"/>
        </p:nvSpPr>
        <p:spPr>
          <a:xfrm>
            <a:off x="1206271" y="685800"/>
            <a:ext cx="6731458" cy="2008242"/>
          </a:xfrm>
          <a:prstGeom prst="rect">
            <a:avLst/>
          </a:prstGeom>
          <a:noFill/>
        </p:spPr>
        <p:txBody>
          <a:bodyPr wrap="none" rtlCol="0" anchor="ctr" anchorCtr="0">
            <a:spAutoFit/>
          </a:bodyPr>
          <a:lstStyle/>
          <a:p>
            <a:pPr algn="ctr"/>
            <a:r>
              <a:rPr lang="en-CA" sz="12450" dirty="0">
                <a:solidFill>
                  <a:srgbClr val="DA1884"/>
                </a:solidFill>
                <a:latin typeface="+mj-lt"/>
              </a:rPr>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0480"/>
            <a:ext cx="9144000" cy="3662172"/>
          </a:xfrm>
          <a:prstGeom prst="rect">
            <a:avLst/>
          </a:prstGeom>
        </p:spPr>
      </p:pic>
    </p:spTree>
    <p:extLst>
      <p:ext uri="{BB962C8B-B14F-4D97-AF65-F5344CB8AC3E}">
        <p14:creationId xmlns:p14="http://schemas.microsoft.com/office/powerpoint/2010/main" val="370572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2513" y="2027751"/>
            <a:ext cx="551542" cy="4136568"/>
          </a:xfrm>
          <a:prstGeom prst="rect">
            <a:avLst/>
          </a:prstGeom>
        </p:spPr>
      </p:pic>
    </p:spTree>
    <p:extLst>
      <p:ext uri="{BB962C8B-B14F-4D97-AF65-F5344CB8AC3E}">
        <p14:creationId xmlns:p14="http://schemas.microsoft.com/office/powerpoint/2010/main" val="1229475539"/>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B72C50-7F63-4CB2-B227-1E84C83192A3}"/>
              </a:ext>
            </a:extLst>
          </p:cNvPr>
          <p:cNvSpPr txBox="1"/>
          <p:nvPr/>
        </p:nvSpPr>
        <p:spPr>
          <a:xfrm>
            <a:off x="0" y="2514600"/>
            <a:ext cx="4119372" cy="1685077"/>
          </a:xfrm>
          <a:prstGeom prst="rect">
            <a:avLst/>
          </a:prstGeom>
          <a:noFill/>
        </p:spPr>
        <p:txBody>
          <a:bodyPr wrap="square" rtlCol="0">
            <a:spAutoFit/>
          </a:bodyPr>
          <a:lstStyle/>
          <a:p>
            <a:pPr algn="ctr"/>
            <a:r>
              <a:rPr lang="en-CA" sz="10350" spc="-225" dirty="0">
                <a:solidFill>
                  <a:schemeClr val="accent1"/>
                </a:solidFill>
                <a:latin typeface="+mj-lt"/>
              </a:rPr>
              <a:t>Q</a:t>
            </a:r>
            <a:r>
              <a:rPr lang="en-CA" sz="8625" spc="525" baseline="0" dirty="0">
                <a:solidFill>
                  <a:schemeClr val="accent2"/>
                </a:solidFill>
                <a:latin typeface="+mj-lt"/>
              </a:rPr>
              <a:t>&amp;</a:t>
            </a:r>
            <a:r>
              <a:rPr lang="en-CA" sz="10350" spc="525" baseline="0" dirty="0">
                <a:solidFill>
                  <a:schemeClr val="accent1"/>
                </a:solidFill>
                <a:latin typeface="+mj-lt"/>
              </a:rPr>
              <a:t>A</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372" y="0"/>
            <a:ext cx="5024628" cy="6858000"/>
          </a:xfrm>
          <a:prstGeom prst="rect">
            <a:avLst/>
          </a:prstGeom>
        </p:spPr>
      </p:pic>
    </p:spTree>
    <p:extLst>
      <p:ext uri="{BB962C8B-B14F-4D97-AF65-F5344CB8AC3E}">
        <p14:creationId xmlns:p14="http://schemas.microsoft.com/office/powerpoint/2010/main" val="557064974"/>
      </p:ext>
    </p:extLst>
  </p:cSld>
  <p:clrMapOvr>
    <a:masterClrMapping/>
  </p:clrMapOvr>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533400" y="2514600"/>
            <a:ext cx="3362265" cy="1828800"/>
          </a:xfrm>
        </p:spPr>
        <p:txBody>
          <a:bodyPr/>
          <a:lstStyle>
            <a:lvl1pPr>
              <a:defRPr>
                <a:solidFill>
                  <a:srgbClr val="DA1884"/>
                </a:solidFill>
              </a:defRPr>
            </a:lvl1pPr>
          </a:lstStyle>
          <a:p>
            <a:r>
              <a:rPr lang="en-US" dirty="0"/>
              <a:t>CLICK TO EDIT SECTION TITLE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5404" y="0"/>
            <a:ext cx="4768596" cy="6858000"/>
          </a:xfrm>
          <a:prstGeom prst="rect">
            <a:avLst/>
          </a:prstGeom>
        </p:spPr>
      </p:pic>
    </p:spTree>
    <p:extLst>
      <p:ext uri="{BB962C8B-B14F-4D97-AF65-F5344CB8AC3E}">
        <p14:creationId xmlns:p14="http://schemas.microsoft.com/office/powerpoint/2010/main" val="2238387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38734"/>
            <a:ext cx="7772400" cy="1171153"/>
          </a:xfrm>
        </p:spPr>
        <p:txBody>
          <a:bodyPr anchor="ctr" anchorCtr="1">
            <a:norm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custDataLst>
              <p:tags r:id="rId2"/>
            </p:custDataLst>
          </p:nvPr>
        </p:nvSpPr>
        <p:spPr>
          <a:xfrm>
            <a:off x="1371600" y="4162568"/>
            <a:ext cx="6400800" cy="1039504"/>
          </a:xfrm>
        </p:spPr>
        <p:txBody>
          <a:bodyPr>
            <a:normAutofit/>
          </a:bodyPr>
          <a:lstStyle>
            <a:lvl1pPr marL="0" indent="0" algn="ctr">
              <a:buNone/>
              <a:defRPr sz="2400">
                <a:solidFill>
                  <a:schemeClr val="tx1"/>
                </a:solidFill>
                <a:latin typeface="Arial Rounded MT Bold" panose="020F07040305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or Date</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49970"/>
          <a:stretch/>
        </p:blipFill>
        <p:spPr>
          <a:xfrm rot="5400000">
            <a:off x="3809548" y="1523548"/>
            <a:ext cx="1524903" cy="9144000"/>
          </a:xfrm>
          <a:prstGeom prst="rect">
            <a:avLst/>
          </a:prstGeom>
        </p:spPr>
      </p:pic>
    </p:spTree>
    <p:extLst>
      <p:ext uri="{BB962C8B-B14F-4D97-AF65-F5344CB8AC3E}">
        <p14:creationId xmlns:p14="http://schemas.microsoft.com/office/powerpoint/2010/main" val="3591517873"/>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30">
          <p15:clr>
            <a:srgbClr val="CCCCC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355" r="25424"/>
          <a:stretch/>
        </p:blipFill>
        <p:spPr>
          <a:xfrm rot="5400000">
            <a:off x="1727107" y="2093156"/>
            <a:ext cx="665168" cy="4119382"/>
          </a:xfrm>
          <a:prstGeom prst="rect">
            <a:avLst/>
          </a:prstGeom>
        </p:spPr>
      </p:pic>
    </p:spTree>
    <p:extLst>
      <p:ext uri="{BB962C8B-B14F-4D97-AF65-F5344CB8AC3E}">
        <p14:creationId xmlns:p14="http://schemas.microsoft.com/office/powerpoint/2010/main" val="4002226597"/>
      </p:ext>
    </p:extLst>
  </p:cSld>
  <p:clrMapOvr>
    <a:masterClrMapping/>
  </p:clrMapOvr>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2513" y="2027751"/>
            <a:ext cx="551542" cy="4136568"/>
          </a:xfrm>
          <a:prstGeom prst="rect">
            <a:avLst/>
          </a:prstGeom>
        </p:spPr>
      </p:pic>
    </p:spTree>
    <p:extLst>
      <p:ext uri="{BB962C8B-B14F-4D97-AF65-F5344CB8AC3E}">
        <p14:creationId xmlns:p14="http://schemas.microsoft.com/office/powerpoint/2010/main" val="1937575144"/>
      </p:ext>
    </p:extLst>
  </p:cSld>
  <p:clrMapOvr>
    <a:masterClrMapping/>
  </p:clrMapOvr>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71" r="75073"/>
          <a:stretch/>
        </p:blipFill>
        <p:spPr>
          <a:xfrm rot="5400000">
            <a:off x="1694472" y="2082164"/>
            <a:ext cx="730437" cy="4119382"/>
          </a:xfrm>
          <a:prstGeom prst="rect">
            <a:avLst/>
          </a:prstGeom>
        </p:spPr>
      </p:pic>
    </p:spTree>
    <p:extLst>
      <p:ext uri="{BB962C8B-B14F-4D97-AF65-F5344CB8AC3E}">
        <p14:creationId xmlns:p14="http://schemas.microsoft.com/office/powerpoint/2010/main" val="3761662320"/>
      </p:ext>
    </p:extLst>
  </p:cSld>
  <p:clrMapOvr>
    <a:masterClrMapping/>
  </p:clrMapOv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1333"/>
          <a:stretch/>
        </p:blipFill>
        <p:spPr>
          <a:xfrm rot="5400000">
            <a:off x="5465348" y="3179348"/>
            <a:ext cx="3216288" cy="4141015"/>
          </a:xfrm>
          <a:prstGeom prst="rect">
            <a:avLst/>
          </a:prstGeom>
        </p:spPr>
      </p:pic>
      <p:sp>
        <p:nvSpPr>
          <p:cNvPr id="2" name="Title 1"/>
          <p:cNvSpPr>
            <a:spLocks noGrp="1"/>
          </p:cNvSpPr>
          <p:nvPr>
            <p:ph type="title"/>
          </p:nvPr>
        </p:nvSpPr>
        <p:spPr>
          <a:xfrm>
            <a:off x="5024629" y="226165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spTree>
    <p:extLst>
      <p:ext uri="{BB962C8B-B14F-4D97-AF65-F5344CB8AC3E}">
        <p14:creationId xmlns:p14="http://schemas.microsoft.com/office/powerpoint/2010/main" val="3901952741"/>
      </p:ext>
    </p:extLst>
  </p:cSld>
  <p:clrMapOvr>
    <a:masterClrMapping/>
  </p:clrMapOvr>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24628" y="238230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35034"/>
          <a:stretch/>
        </p:blipFill>
        <p:spPr>
          <a:xfrm>
            <a:off x="5024628" y="3762362"/>
            <a:ext cx="4119372" cy="333704"/>
          </a:xfrm>
          <a:prstGeom prst="rect">
            <a:avLst/>
          </a:prstGeom>
        </p:spPr>
      </p:pic>
    </p:spTree>
    <p:extLst>
      <p:ext uri="{BB962C8B-B14F-4D97-AF65-F5344CB8AC3E}">
        <p14:creationId xmlns:p14="http://schemas.microsoft.com/office/powerpoint/2010/main" val="2894807297"/>
      </p:ext>
    </p:extLst>
  </p:cSld>
  <p:clrMapOvr>
    <a:masterClrMapping/>
  </p:clrMapOv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Header with Pic abc shape">
    <p:spTree>
      <p:nvGrpSpPr>
        <p:cNvPr id="1" name=""/>
        <p:cNvGrpSpPr/>
        <p:nvPr/>
      </p:nvGrpSpPr>
      <p:grpSpPr>
        <a:xfrm>
          <a:off x="0" y="0"/>
          <a:ext cx="0" cy="0"/>
          <a:chOff x="0" y="0"/>
          <a:chExt cx="0" cy="0"/>
        </a:xfrm>
      </p:grpSpPr>
      <p:sp>
        <p:nvSpPr>
          <p:cNvPr id="2" name="Title 1"/>
          <p:cNvSpPr>
            <a:spLocks noGrp="1"/>
          </p:cNvSpPr>
          <p:nvPr>
            <p:ph type="title"/>
          </p:nvPr>
        </p:nvSpPr>
        <p:spPr>
          <a:xfrm>
            <a:off x="0" y="751200"/>
            <a:ext cx="4119372" cy="1236231"/>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4119371" y="0"/>
            <a:ext cx="5024629" cy="6858000"/>
          </a:xfrm>
        </p:spPr>
        <p:txBody>
          <a:bodyPr/>
          <a:lstStyle/>
          <a:p>
            <a:r>
              <a:rPr lang="en-US"/>
              <a:t>Click icon to add picture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631"/>
            <a:ext cx="4119370" cy="4119370"/>
          </a:xfrm>
          <a:prstGeom prst="rect">
            <a:avLst/>
          </a:prstGeom>
        </p:spPr>
      </p:pic>
    </p:spTree>
    <p:extLst>
      <p:ext uri="{BB962C8B-B14F-4D97-AF65-F5344CB8AC3E}">
        <p14:creationId xmlns:p14="http://schemas.microsoft.com/office/powerpoint/2010/main" val="444286163"/>
      </p:ext>
    </p:extLst>
  </p:cSld>
  <p:clrMapOvr>
    <a:masterClrMapping/>
  </p:clrMapOvr>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ABC Shape">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0" y="2640283"/>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572000" y="4194434"/>
            <a:ext cx="4572000" cy="779249"/>
          </a:xfrm>
        </p:spPr>
        <p:txBody>
          <a:bodyPr vert="horz" lIns="91440" tIns="45720" rIns="91440" bIns="45720" rtlCol="0" anchor="ctr" anchorCtr="1">
            <a:normAutofit/>
          </a:bodyPr>
          <a:lstStyle>
            <a:lvl1pPr>
              <a:defRPr lang="en-US" sz="24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227082757"/>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71" r="75073"/>
          <a:stretch/>
        </p:blipFill>
        <p:spPr>
          <a:xfrm rot="5400000">
            <a:off x="1694472" y="2082164"/>
            <a:ext cx="730437" cy="4119382"/>
          </a:xfrm>
          <a:prstGeom prst="rect">
            <a:avLst/>
          </a:prstGeom>
        </p:spPr>
      </p:pic>
    </p:spTree>
    <p:extLst>
      <p:ext uri="{BB962C8B-B14F-4D97-AF65-F5344CB8AC3E}">
        <p14:creationId xmlns:p14="http://schemas.microsoft.com/office/powerpoint/2010/main" val="880024721"/>
      </p:ext>
    </p:extLst>
  </p:cSld>
  <p:clrMapOvr>
    <a:masterClrMapping/>
  </p:clrMapOv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ColorStripes">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117505" y="2575355"/>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117505" y="4194438"/>
            <a:ext cx="4572000"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6858000"/>
          </a:xfrm>
          <a:prstGeom prst="rect">
            <a:avLst/>
          </a:prstGeom>
        </p:spPr>
      </p:pic>
    </p:spTree>
    <p:extLst>
      <p:ext uri="{BB962C8B-B14F-4D97-AF65-F5344CB8AC3E}">
        <p14:creationId xmlns:p14="http://schemas.microsoft.com/office/powerpoint/2010/main" val="2616321477"/>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877271" y="1143001"/>
            <a:ext cx="3794760" cy="5327651"/>
          </a:xfrm>
        </p:spPr>
        <p:txBody>
          <a:bodyPr>
            <a:normAutofit/>
          </a:bodyPr>
          <a:lstStyle>
            <a:lvl1pPr>
              <a:defRPr sz="1600"/>
            </a:lvl1pPr>
            <a:lvl2pPr>
              <a:defRPr sz="16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4959087" y="1143001"/>
            <a:ext cx="3794760" cy="5327651"/>
          </a:xfrm>
        </p:spPr>
        <p:txBody>
          <a:bodyPr>
            <a:normAutofit/>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41;g9cde997e4a_0_586"/>
          <p:cNvCxnSpPr/>
          <p:nvPr>
            <p:custDataLst>
              <p:tags r:id="rId5"/>
            </p:custDataLst>
          </p:nvPr>
        </p:nvCxnSpPr>
        <p:spPr>
          <a:xfrm flipH="1">
            <a:off x="494818" y="0"/>
            <a:ext cx="0" cy="6858000"/>
          </a:xfrm>
          <a:prstGeom prst="straightConnector1">
            <a:avLst/>
          </a:prstGeom>
          <a:noFill/>
          <a:ln w="63500" cap="flat" cmpd="sng">
            <a:solidFill>
              <a:srgbClr val="00558E"/>
            </a:solidFill>
            <a:prstDash val="solid"/>
            <a:miter lim="800000"/>
            <a:headEnd type="none" w="sm" len="sm"/>
            <a:tailEnd type="none" w="sm" len="sm"/>
          </a:ln>
        </p:spPr>
      </p:cxnSp>
      <p:sp>
        <p:nvSpPr>
          <p:cNvPr id="12" name="Google Shape;136;g9cde997e4a_0_678"/>
          <p:cNvSpPr txBox="1">
            <a:spLocks noGrp="1"/>
          </p:cNvSpPr>
          <p:nvPr>
            <p:ph type="subTitle" idx="13"/>
            <p:custDataLst>
              <p:tags r:id="rId6"/>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spTree>
    <p:extLst>
      <p:ext uri="{BB962C8B-B14F-4D97-AF65-F5344CB8AC3E}">
        <p14:creationId xmlns:p14="http://schemas.microsoft.com/office/powerpoint/2010/main" val="3916337734"/>
      </p:ext>
    </p:extLst>
  </p:cSld>
  <p:clrMapOvr>
    <a:masterClrMapping/>
  </p:clrMapOvr>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b="28728"/>
          <a:stretch/>
        </p:blipFill>
        <p:spPr>
          <a:xfrm>
            <a:off x="0" y="6164835"/>
            <a:ext cx="9144000" cy="693165"/>
          </a:xfrm>
          <a:prstGeom prst="rect">
            <a:avLst/>
          </a:prstGeom>
        </p:spPr>
      </p:pic>
    </p:spTree>
    <p:extLst>
      <p:ext uri="{BB962C8B-B14F-4D97-AF65-F5344CB8AC3E}">
        <p14:creationId xmlns:p14="http://schemas.microsoft.com/office/powerpoint/2010/main" val="1972660979"/>
      </p:ext>
    </p:extLst>
  </p:cSld>
  <p:clrMapOvr>
    <a:masterClrMapping/>
  </p:clrMapOvr>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2799865268"/>
      </p:ext>
    </p:extLst>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2820694665"/>
      </p:ext>
    </p:extLst>
  </p:cSld>
  <p:clrMapOvr>
    <a:masterClrMapping/>
  </p:clrMapOvr>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3767589021"/>
      </p:ext>
    </p:extLst>
  </p:cSld>
  <p:clrMapOvr>
    <a:masterClrMapping/>
  </p:clrMapOv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3988566968"/>
      </p:ext>
    </p:extLst>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6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0" y="0"/>
            <a:ext cx="576072" cy="6858000"/>
          </a:xfrm>
          <a:prstGeom prst="rect">
            <a:avLst/>
          </a:prstGeom>
        </p:spPr>
      </p:pic>
    </p:spTree>
    <p:extLst>
      <p:ext uri="{BB962C8B-B14F-4D97-AF65-F5344CB8AC3E}">
        <p14:creationId xmlns:p14="http://schemas.microsoft.com/office/powerpoint/2010/main" val="3916469489"/>
      </p:ext>
    </p:extLst>
  </p:cSld>
  <p:clrMapOvr>
    <a:masterClrMapping/>
  </p:clrMapOv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7500"/>
          <a:stretch/>
        </p:blipFill>
        <p:spPr>
          <a:xfrm>
            <a:off x="0" y="0"/>
            <a:ext cx="571500" cy="6858000"/>
          </a:xfrm>
          <a:prstGeom prst="rect">
            <a:avLst/>
          </a:prstGeom>
        </p:spPr>
      </p:pic>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5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882903"/>
      </p:ext>
    </p:extLst>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EE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rotWithShape="1">
          <a:blip r:embed="rId6" cstate="print">
            <a:extLst>
              <a:ext uri="{28A0092B-C50C-407E-A947-70E740481C1C}">
                <a14:useLocalDpi xmlns:a14="http://schemas.microsoft.com/office/drawing/2010/main" val="0"/>
              </a:ext>
            </a:extLst>
          </a:blip>
          <a:srcRect r="26035"/>
          <a:stretch/>
        </p:blipFill>
        <p:spPr>
          <a:xfrm>
            <a:off x="-509" y="0"/>
            <a:ext cx="576072" cy="6858000"/>
          </a:xfrm>
          <a:prstGeom prst="rect">
            <a:avLst/>
          </a:prstGeom>
        </p:spPr>
      </p:pic>
    </p:spTree>
    <p:extLst>
      <p:ext uri="{BB962C8B-B14F-4D97-AF65-F5344CB8AC3E}">
        <p14:creationId xmlns:p14="http://schemas.microsoft.com/office/powerpoint/2010/main" val="3707181539"/>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1333"/>
          <a:stretch/>
        </p:blipFill>
        <p:spPr>
          <a:xfrm rot="5400000">
            <a:off x="5465348" y="3179348"/>
            <a:ext cx="3216288" cy="4141015"/>
          </a:xfrm>
          <a:prstGeom prst="rect">
            <a:avLst/>
          </a:prstGeom>
        </p:spPr>
      </p:pic>
      <p:sp>
        <p:nvSpPr>
          <p:cNvPr id="2" name="Title 1"/>
          <p:cNvSpPr>
            <a:spLocks noGrp="1"/>
          </p:cNvSpPr>
          <p:nvPr>
            <p:ph type="title"/>
          </p:nvPr>
        </p:nvSpPr>
        <p:spPr>
          <a:xfrm>
            <a:off x="5024629" y="226165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spTree>
    <p:extLst>
      <p:ext uri="{BB962C8B-B14F-4D97-AF65-F5344CB8AC3E}">
        <p14:creationId xmlns:p14="http://schemas.microsoft.com/office/powerpoint/2010/main" val="798670239"/>
      </p:ext>
    </p:extLst>
  </p:cSld>
  <p:clrMapOvr>
    <a:masterClrMapping/>
  </p:clrMapOvr>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_Orange">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69;g9cde997e4a_0_614"/>
          <p:cNvCxnSpPr/>
          <p:nvPr>
            <p:custDataLst>
              <p:tags r:id="rId2"/>
            </p:custDataLst>
          </p:nvPr>
        </p:nvCxnSpPr>
        <p:spPr>
          <a:xfrm flipH="1">
            <a:off x="494818" y="0"/>
            <a:ext cx="0" cy="6858000"/>
          </a:xfrm>
          <a:prstGeom prst="straightConnector1">
            <a:avLst/>
          </a:prstGeom>
          <a:noFill/>
          <a:ln w="63500" cap="flat" cmpd="sng">
            <a:solidFill>
              <a:srgbClr val="5F2C61"/>
            </a:solidFill>
            <a:prstDash val="solid"/>
            <a:miter lim="800000"/>
            <a:headEnd type="none" w="sm" len="sm"/>
            <a:tailEnd type="none" w="sm" len="sm"/>
          </a:ln>
        </p:spPr>
      </p:cxn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5" name="Picture 4"/>
          <p:cNvPicPr>
            <a:picLocks/>
          </p:cNvPicPr>
          <p:nvPr/>
        </p:nvPicPr>
        <p:blipFill rotWithShape="1">
          <a:blip r:embed="rId7" cstate="print">
            <a:extLst>
              <a:ext uri="{28A0092B-C50C-407E-A947-70E740481C1C}">
                <a14:useLocalDpi xmlns:a14="http://schemas.microsoft.com/office/drawing/2010/main" val="0"/>
              </a:ext>
            </a:extLst>
          </a:blip>
          <a:srcRect r="39053"/>
          <a:stretch/>
        </p:blipFill>
        <p:spPr>
          <a:xfrm>
            <a:off x="-1" y="0"/>
            <a:ext cx="576072" cy="6858000"/>
          </a:xfrm>
          <a:prstGeom prst="rect">
            <a:avLst/>
          </a:prstGeom>
        </p:spPr>
      </p:pic>
      <p:sp>
        <p:nvSpPr>
          <p:cNvPr id="6" name="Content Placeholder 2"/>
          <p:cNvSpPr>
            <a:spLocks noGrp="1"/>
          </p:cNvSpPr>
          <p:nvPr>
            <p:ph idx="1"/>
            <p:custDataLst>
              <p:tags r:id="rId3"/>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custDataLst>
              <p:tags r:id="rId4"/>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9" name="Rectangle 8"/>
          <p:cNvSpPr/>
          <p:nvPr/>
        </p:nvSpPr>
        <p:spPr>
          <a:xfrm>
            <a:off x="726984" y="935129"/>
            <a:ext cx="1848486" cy="108213"/>
          </a:xfrm>
          <a:prstGeom prst="rect">
            <a:avLst/>
          </a:prstGeom>
          <a:solidFill>
            <a:srgbClr val="FC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1822"/>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_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3"/>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10" name="Rectangle 9"/>
          <p:cNvSpPr/>
          <p:nvPr/>
        </p:nvSpPr>
        <p:spPr>
          <a:xfrm>
            <a:off x="726984" y="935129"/>
            <a:ext cx="1848486" cy="108213"/>
          </a:xfrm>
          <a:prstGeom prst="rect">
            <a:avLst/>
          </a:prstGeom>
          <a:solidFill>
            <a:srgbClr val="5B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15889"/>
      </p:ext>
    </p:extLst>
  </p:cSld>
  <p:clrMapOvr>
    <a:masterClrMapping/>
  </p:clrMapOv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leSlideAlt">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t="26667" b="2173"/>
          <a:stretch/>
        </p:blipFill>
        <p:spPr>
          <a:xfrm rot="5400000">
            <a:off x="1139825" y="-1146174"/>
            <a:ext cx="6858000" cy="9150350"/>
          </a:xfrm>
          <a:prstGeom prst="rect">
            <a:avLst/>
          </a:prstGeom>
          <a:noFill/>
          <a:ln>
            <a:noFill/>
          </a:ln>
        </p:spPr>
      </p:pic>
      <p:sp>
        <p:nvSpPr>
          <p:cNvPr id="12" name="Google Shape;47;g9cde997e4a_0_592"/>
          <p:cNvSpPr/>
          <p:nvPr>
            <p:custDataLst>
              <p:tags r:id="rId2"/>
            </p:custDataLst>
          </p:nvPr>
        </p:nvSpPr>
        <p:spPr>
          <a:xfrm>
            <a:off x="228600" y="228600"/>
            <a:ext cx="8686800" cy="6400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457200" y="457200"/>
            <a:ext cx="8229600" cy="5943600"/>
          </a:xfrm>
          <a:prstGeom prst="rect">
            <a:avLst/>
          </a:prstGeom>
          <a:noFill/>
          <a:ln w="19050" cap="rnd" cmpd="sng">
            <a:solidFill>
              <a:srgbClr val="EE2B7A"/>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722313" y="2752727"/>
            <a:ext cx="7772400" cy="1191479"/>
          </a:xfrm>
        </p:spPr>
        <p:txBody>
          <a:bodyPr lIns="0" tIns="36576" rIns="0" bIns="36576" anchor="ctr" anchorCtr="1">
            <a:normAutofit/>
          </a:bodyPr>
          <a:lstStyle>
            <a:lvl1pPr marL="0" indent="0" algn="ctr">
              <a:buNone/>
              <a:defRPr sz="3300" b="1">
                <a:solidFill>
                  <a:srgbClr val="EE2B7A"/>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722313" y="3970166"/>
            <a:ext cx="7772400" cy="779249"/>
          </a:xfrm>
        </p:spPr>
        <p:txBody>
          <a:bodyPr vert="horz" lIns="91440" tIns="45720" rIns="91440" bIns="45720" rtlCol="0" anchor="ctr" anchorCtr="1">
            <a:normAutofit/>
          </a:bodyPr>
          <a:lstStyle>
            <a:lvl1pPr>
              <a:defRPr lang="en-US" sz="1800" b="0">
                <a:solidFill>
                  <a:srgbClr val="3F3F3F"/>
                </a:solidFill>
                <a:latin typeface="Barlow" panose="00000500000000000000" pitchFamily="2"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375673702"/>
      </p:ext>
    </p:extLst>
  </p:cSld>
  <p:clrMapOvr>
    <a:masterClrMapping/>
  </p:clrMapOv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1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46144298"/>
      </p:ext>
    </p:extLst>
  </p:cSld>
  <p:clrMapOvr>
    <a:masterClrMapping/>
  </p:clrMapOvr>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custDataLst>
              <p:tags r:id="rId2"/>
            </p:custDataLst>
          </p:nvPr>
        </p:nvSpPr>
        <p:spPr>
          <a:xfrm>
            <a:off x="3575050" y="273053"/>
            <a:ext cx="5111750" cy="5853113"/>
          </a:xfrm>
        </p:spPr>
        <p:txBody>
          <a:bodyPr>
            <a:normAutofit/>
          </a:bodyPr>
          <a:lstStyle>
            <a:lvl1pPr>
              <a:defRPr sz="1600"/>
            </a:lvl1pPr>
            <a:lvl2pPr>
              <a:defRPr sz="1600"/>
            </a:lvl2pPr>
            <a:lvl3pPr>
              <a:defRPr sz="14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Tree>
    <p:extLst>
      <p:ext uri="{BB962C8B-B14F-4D97-AF65-F5344CB8AC3E}">
        <p14:creationId xmlns:p14="http://schemas.microsoft.com/office/powerpoint/2010/main" val="1919040400"/>
      </p:ext>
    </p:extLst>
  </p:cSld>
  <p:clrMapOvr>
    <a:masterClrMapping/>
  </p:clrMapOvr>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ea typeface="Ebrima" panose="02000000000000000000" pitchFamily="2" charset="0"/>
                <a:cs typeface="Ebrima" panose="020000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Ebrima" panose="02000000000000000000" pitchFamily="2" charset="0"/>
                <a:cs typeface="Ebrima" panose="02000000000000000000" pitchFamily="2" charset="0"/>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Google Shape;186;g9cde997e4a_0_732"/>
          <p:cNvPicPr preferRelativeResize="0">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8" name="Google Shape;47;g9cde997e4a_0_592"/>
          <p:cNvSpPr/>
          <p:nvPr>
            <p:custDataLst>
              <p:tags r:id="rId7"/>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9" name="Google Shape;24;g9b66bca33e_0_494">
            <a:extLst>
              <a:ext uri="{FF2B5EF4-FFF2-40B4-BE49-F238E27FC236}">
                <a16:creationId xmlns:a16="http://schemas.microsoft.com/office/drawing/2014/main" id="{C466E161-CFCB-7E42-A0EC-0EB65E0B23F6}"/>
              </a:ext>
            </a:extLst>
          </p:cNvPr>
          <p:cNvSpPr/>
          <p:nvPr>
            <p:custDataLst>
              <p:tags r:id="rId8"/>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1" name="Text Placeholder 2"/>
          <p:cNvSpPr>
            <a:spLocks noGrp="1"/>
          </p:cNvSpPr>
          <p:nvPr>
            <p:ph type="body" idx="10"/>
            <p:custDataLst>
              <p:tags r:id="rId9"/>
            </p:custDataLst>
          </p:nvPr>
        </p:nvSpPr>
        <p:spPr>
          <a:xfrm>
            <a:off x="914400" y="2833261"/>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4359090"/>
      </p:ext>
    </p:extLst>
  </p:cSld>
  <p:clrMapOvr>
    <a:masterClrMapping/>
  </p:clrMapOvr>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Main Title Slide">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6DE90-2073-4B44-947A-C1C5770D96B2}"/>
              </a:ext>
            </a:extLst>
          </p:cNvPr>
          <p:cNvSpPr>
            <a:spLocks noGrp="1"/>
          </p:cNvSpPr>
          <p:nvPr>
            <p:ph type="title" hasCustomPrompt="1"/>
          </p:nvPr>
        </p:nvSpPr>
        <p:spPr>
          <a:xfrm>
            <a:off x="0" y="2896502"/>
            <a:ext cx="6040017" cy="1751698"/>
          </a:xfrm>
        </p:spPr>
        <p:txBody>
          <a:bodyPr/>
          <a:lstStyle>
            <a:lvl1pPr algn="ctr">
              <a:defRPr>
                <a:solidFill>
                  <a:srgbClr val="DA1884"/>
                </a:solidFill>
              </a:defRPr>
            </a:lvl1pPr>
          </a:lstStyle>
          <a:p>
            <a:r>
              <a:rPr lang="en-US" dirty="0"/>
              <a:t>Corporate PowerPoint Template</a:t>
            </a: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92600" y="496666"/>
            <a:ext cx="2584000" cy="194173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0017" y="0"/>
            <a:ext cx="3110295" cy="6854663"/>
          </a:xfrm>
          <a:prstGeom prst="rect">
            <a:avLst/>
          </a:prstGeom>
        </p:spPr>
      </p:pic>
      <p:pic>
        <p:nvPicPr>
          <p:cNvPr id="20" name="Picture 19" descr="Logo, company name&#10;&#10;Description automatically generated">
            <a:extLst>
              <a:ext uri="{FF2B5EF4-FFF2-40B4-BE49-F238E27FC236}">
                <a16:creationId xmlns:a16="http://schemas.microsoft.com/office/drawing/2014/main" id="{235B8DD0-4130-CC42-B474-4E36E9FA6508}"/>
              </a:ext>
            </a:extLst>
          </p:cNvPr>
          <p:cNvPicPr>
            <a:picLocks noChangeAspect="1"/>
          </p:cNvPicPr>
          <p:nvPr userDrawn="1"/>
        </p:nvPicPr>
        <p:blipFill>
          <a:blip r:embed="rId4"/>
          <a:stretch>
            <a:fillRect/>
          </a:stretch>
        </p:blipFill>
        <p:spPr>
          <a:xfrm>
            <a:off x="3733800" y="762000"/>
            <a:ext cx="1371600" cy="1371600"/>
          </a:xfrm>
          <a:prstGeom prst="rect">
            <a:avLst/>
          </a:prstGeom>
        </p:spPr>
      </p:pic>
    </p:spTree>
    <p:extLst>
      <p:ext uri="{BB962C8B-B14F-4D97-AF65-F5344CB8AC3E}">
        <p14:creationId xmlns:p14="http://schemas.microsoft.com/office/powerpoint/2010/main" val="1761657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97AD-4158-47A5-8C0D-B0380C74E7F8}"/>
              </a:ext>
            </a:extLst>
          </p:cNvPr>
          <p:cNvSpPr>
            <a:spLocks noGrp="1"/>
          </p:cNvSpPr>
          <p:nvPr>
            <p:ph type="title"/>
          </p:nvPr>
        </p:nvSpPr>
        <p:spPr/>
        <p:txBody>
          <a:bodyPr anchor="t" anchorCtr="0"/>
          <a:lstStyle/>
          <a:p>
            <a:r>
              <a:rPr lang="en-US"/>
              <a:t>Click to edit Master title style</a:t>
            </a:r>
            <a:endParaRPr lang="en-CA" dirty="0"/>
          </a:p>
        </p:txBody>
      </p:sp>
      <p:sp>
        <p:nvSpPr>
          <p:cNvPr id="19" name="Text Placeholder 15">
            <a:extLst>
              <a:ext uri="{FF2B5EF4-FFF2-40B4-BE49-F238E27FC236}">
                <a16:creationId xmlns:a16="http://schemas.microsoft.com/office/drawing/2014/main" id="{1FF65B05-E165-4491-A2BE-BEED27ADDE6D}"/>
              </a:ext>
            </a:extLst>
          </p:cNvPr>
          <p:cNvSpPr>
            <a:spLocks noGrp="1"/>
          </p:cNvSpPr>
          <p:nvPr>
            <p:ph type="body" sz="quarter" idx="13" hasCustomPrompt="1"/>
          </p:nvPr>
        </p:nvSpPr>
        <p:spPr>
          <a:xfrm>
            <a:off x="6577636" y="1523132"/>
            <a:ext cx="2280614" cy="860614"/>
          </a:xfrm>
          <a:prstGeom prst="homePlate">
            <a:avLst>
              <a:gd name="adj" fmla="val 28972"/>
            </a:avLst>
          </a:prstGeom>
          <a:solidFill>
            <a:srgbClr val="6CC24A"/>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8" name="Text Placeholder 15">
            <a:extLst>
              <a:ext uri="{FF2B5EF4-FFF2-40B4-BE49-F238E27FC236}">
                <a16:creationId xmlns:a16="http://schemas.microsoft.com/office/drawing/2014/main" id="{7703F29E-2993-44A1-9C3A-F749F7422BC4}"/>
              </a:ext>
            </a:extLst>
          </p:cNvPr>
          <p:cNvSpPr>
            <a:spLocks noGrp="1"/>
          </p:cNvSpPr>
          <p:nvPr>
            <p:ph type="body" sz="quarter" idx="12" hasCustomPrompt="1"/>
          </p:nvPr>
        </p:nvSpPr>
        <p:spPr>
          <a:xfrm>
            <a:off x="4552216" y="1523132"/>
            <a:ext cx="2222150" cy="860614"/>
          </a:xfrm>
          <a:prstGeom prst="homePlate">
            <a:avLst>
              <a:gd name="adj" fmla="val 28972"/>
            </a:avLst>
          </a:prstGeom>
          <a:solidFill>
            <a:schemeClr val="accent4">
              <a:lumMod val="75000"/>
            </a:schemeClr>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7" name="Text Placeholder 15">
            <a:extLst>
              <a:ext uri="{FF2B5EF4-FFF2-40B4-BE49-F238E27FC236}">
                <a16:creationId xmlns:a16="http://schemas.microsoft.com/office/drawing/2014/main" id="{B511C257-025C-46E0-AF1F-74954EFE8C6A}"/>
              </a:ext>
            </a:extLst>
          </p:cNvPr>
          <p:cNvSpPr>
            <a:spLocks noGrp="1"/>
          </p:cNvSpPr>
          <p:nvPr>
            <p:ph type="body" sz="quarter" idx="11" hasCustomPrompt="1"/>
          </p:nvPr>
        </p:nvSpPr>
        <p:spPr>
          <a:xfrm>
            <a:off x="2468333" y="1523132"/>
            <a:ext cx="2280615" cy="860614"/>
          </a:xfrm>
          <a:prstGeom prst="homePlate">
            <a:avLst>
              <a:gd name="adj" fmla="val 28972"/>
            </a:avLst>
          </a:prstGeom>
          <a:solidFill>
            <a:schemeClr val="accent3"/>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6" name="Text Placeholder 15">
            <a:extLst>
              <a:ext uri="{FF2B5EF4-FFF2-40B4-BE49-F238E27FC236}">
                <a16:creationId xmlns:a16="http://schemas.microsoft.com/office/drawing/2014/main" id="{244BA3D7-FC5B-4E07-9018-720111DD5265}"/>
              </a:ext>
            </a:extLst>
          </p:cNvPr>
          <p:cNvSpPr>
            <a:spLocks noGrp="1"/>
          </p:cNvSpPr>
          <p:nvPr>
            <p:ph type="body" sz="quarter" idx="10" hasCustomPrompt="1"/>
          </p:nvPr>
        </p:nvSpPr>
        <p:spPr>
          <a:xfrm>
            <a:off x="457201" y="1523132"/>
            <a:ext cx="2222150" cy="860614"/>
          </a:xfrm>
          <a:prstGeom prst="homePlate">
            <a:avLst>
              <a:gd name="adj" fmla="val 28972"/>
            </a:avLst>
          </a:prstGeom>
          <a:solidFill>
            <a:srgbClr val="F36624"/>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21" name="Text Placeholder 20">
            <a:extLst>
              <a:ext uri="{FF2B5EF4-FFF2-40B4-BE49-F238E27FC236}">
                <a16:creationId xmlns:a16="http://schemas.microsoft.com/office/drawing/2014/main" id="{96DE899A-9FAA-4763-851E-7DF3B91DB5F5}"/>
              </a:ext>
            </a:extLst>
          </p:cNvPr>
          <p:cNvSpPr>
            <a:spLocks noGrp="1"/>
          </p:cNvSpPr>
          <p:nvPr>
            <p:ph type="body" sz="quarter" idx="14"/>
          </p:nvPr>
        </p:nvSpPr>
        <p:spPr>
          <a:xfrm>
            <a:off x="457204" y="2514600"/>
            <a:ext cx="2011133"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2" name="Text Placeholder 20">
            <a:extLst>
              <a:ext uri="{FF2B5EF4-FFF2-40B4-BE49-F238E27FC236}">
                <a16:creationId xmlns:a16="http://schemas.microsoft.com/office/drawing/2014/main" id="{579D114D-721B-47C1-884C-A682B44A936A}"/>
              </a:ext>
            </a:extLst>
          </p:cNvPr>
          <p:cNvSpPr>
            <a:spLocks noGrp="1"/>
          </p:cNvSpPr>
          <p:nvPr>
            <p:ph type="body" sz="quarter" idx="15"/>
          </p:nvPr>
        </p:nvSpPr>
        <p:spPr>
          <a:xfrm>
            <a:off x="2553461" y="2514600"/>
            <a:ext cx="2000250"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3" name="Text Placeholder 20">
            <a:extLst>
              <a:ext uri="{FF2B5EF4-FFF2-40B4-BE49-F238E27FC236}">
                <a16:creationId xmlns:a16="http://schemas.microsoft.com/office/drawing/2014/main" id="{D9143DB6-F29B-471A-8CA3-CF25F246A72E}"/>
              </a:ext>
            </a:extLst>
          </p:cNvPr>
          <p:cNvSpPr>
            <a:spLocks noGrp="1"/>
          </p:cNvSpPr>
          <p:nvPr>
            <p:ph type="body" sz="quarter" idx="16"/>
          </p:nvPr>
        </p:nvSpPr>
        <p:spPr>
          <a:xfrm>
            <a:off x="4638842" y="2514600"/>
            <a:ext cx="2023317"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4" name="Text Placeholder 20">
            <a:extLst>
              <a:ext uri="{FF2B5EF4-FFF2-40B4-BE49-F238E27FC236}">
                <a16:creationId xmlns:a16="http://schemas.microsoft.com/office/drawing/2014/main" id="{914E3526-C8B9-4CD0-A97E-50CE3E2C75F7}"/>
              </a:ext>
            </a:extLst>
          </p:cNvPr>
          <p:cNvSpPr>
            <a:spLocks noGrp="1"/>
          </p:cNvSpPr>
          <p:nvPr>
            <p:ph type="body" sz="quarter" idx="17"/>
          </p:nvPr>
        </p:nvSpPr>
        <p:spPr>
          <a:xfrm>
            <a:off x="6747286" y="2514600"/>
            <a:ext cx="1939514"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6" name="Text Placeholder 25">
            <a:extLst>
              <a:ext uri="{FF2B5EF4-FFF2-40B4-BE49-F238E27FC236}">
                <a16:creationId xmlns:a16="http://schemas.microsoft.com/office/drawing/2014/main" id="{C1C50A48-BF95-4240-9867-0F04672FFD93}"/>
              </a:ext>
            </a:extLst>
          </p:cNvPr>
          <p:cNvSpPr>
            <a:spLocks noGrp="1"/>
          </p:cNvSpPr>
          <p:nvPr>
            <p:ph type="body" sz="quarter" idx="18" hasCustomPrompt="1"/>
          </p:nvPr>
        </p:nvSpPr>
        <p:spPr>
          <a:xfrm>
            <a:off x="457200" y="5715000"/>
            <a:ext cx="8229600" cy="609600"/>
          </a:xfrm>
          <a:solidFill>
            <a:schemeClr val="accent1"/>
          </a:solidFill>
        </p:spPr>
        <p:txBody>
          <a:bodyPr anchor="ctr" anchorCtr="1"/>
          <a:lstStyle>
            <a:lvl1pPr marL="0" indent="0" algn="ctr">
              <a:spcAft>
                <a:spcPts val="0"/>
              </a:spcAft>
              <a:buNone/>
              <a:defRPr>
                <a:solidFill>
                  <a:schemeClr val="bg1"/>
                </a:solidFill>
                <a:latin typeface="+mj-lt"/>
              </a:defRPr>
            </a:lvl1pPr>
            <a:lvl2pPr marL="233351" indent="0">
              <a:buNone/>
              <a:defRPr/>
            </a:lvl2pPr>
            <a:lvl3pPr marL="466701" indent="0">
              <a:buNone/>
              <a:defRPr/>
            </a:lvl3pPr>
            <a:lvl4pPr marL="701243" indent="0">
              <a:buNone/>
              <a:defRPr/>
            </a:lvl4pPr>
            <a:lvl5pPr marL="934594" indent="0">
              <a:buNone/>
              <a:defRPr/>
            </a:lvl5pPr>
          </a:lstStyle>
          <a:p>
            <a:pPr lvl="0"/>
            <a:r>
              <a:rPr lang="en-US" dirty="0"/>
              <a:t>Click to edit Takeaway comment</a:t>
            </a:r>
            <a:endParaRPr lang="en-CA" dirty="0"/>
          </a:p>
        </p:txBody>
      </p:sp>
    </p:spTree>
    <p:extLst>
      <p:ext uri="{BB962C8B-B14F-4D97-AF65-F5344CB8AC3E}">
        <p14:creationId xmlns:p14="http://schemas.microsoft.com/office/powerpoint/2010/main" val="4065069898"/>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381000" y="2514600"/>
            <a:ext cx="3810000" cy="1828800"/>
          </a:xfrm>
        </p:spPr>
        <p:txBody>
          <a:bodyPr/>
          <a:lstStyle>
            <a:lvl1pPr algn="ctr">
              <a:defRPr>
                <a:solidFill>
                  <a:srgbClr val="DA1884"/>
                </a:solidFill>
              </a:defRPr>
            </a:lvl1pPr>
          </a:lstStyle>
          <a:p>
            <a:r>
              <a:rPr lang="en-US" dirty="0"/>
              <a:t>CLICK TO EDIT SECTION TITLE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428" y="0"/>
            <a:ext cx="4576572" cy="6858000"/>
          </a:xfrm>
          <a:prstGeom prst="rect">
            <a:avLst/>
          </a:prstGeom>
        </p:spPr>
      </p:pic>
    </p:spTree>
    <p:extLst>
      <p:ext uri="{BB962C8B-B14F-4D97-AF65-F5344CB8AC3E}">
        <p14:creationId xmlns:p14="http://schemas.microsoft.com/office/powerpoint/2010/main" val="298802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HEADER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a:xfrm>
            <a:off x="457200" y="609600"/>
            <a:ext cx="8229600" cy="838200"/>
          </a:xfrm>
        </p:spPr>
        <p:txBody>
          <a:bodyPr>
            <a:normAutofit/>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457200" y="1524000"/>
            <a:ext cx="8229600" cy="480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631081A3-C1A6-44AE-ABAC-32043AA77C54}"/>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9466"/>
            <a:ext cx="718352" cy="539802"/>
          </a:xfrm>
          <a:prstGeom prst="rect">
            <a:avLst/>
          </a:prstGeom>
        </p:spPr>
      </p:pic>
    </p:spTree>
    <p:extLst>
      <p:ext uri="{BB962C8B-B14F-4D97-AF65-F5344CB8AC3E}">
        <p14:creationId xmlns:p14="http://schemas.microsoft.com/office/powerpoint/2010/main" val="270334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24628" y="238230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35034"/>
          <a:stretch/>
        </p:blipFill>
        <p:spPr>
          <a:xfrm>
            <a:off x="5024628" y="3762362"/>
            <a:ext cx="4119372" cy="333704"/>
          </a:xfrm>
          <a:prstGeom prst="rect">
            <a:avLst/>
          </a:prstGeom>
        </p:spPr>
      </p:pic>
    </p:spTree>
    <p:extLst>
      <p:ext uri="{BB962C8B-B14F-4D97-AF65-F5344CB8AC3E}">
        <p14:creationId xmlns:p14="http://schemas.microsoft.com/office/powerpoint/2010/main" val="41584533"/>
      </p:ext>
    </p:extLst>
  </p:cSld>
  <p:clrMapOvr>
    <a:masterClrMapping/>
  </p:clrMapOvr>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HANK YOU A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B4A7D-B1CA-4FE9-BB26-34CDDFFFA412}"/>
              </a:ext>
            </a:extLst>
          </p:cNvPr>
          <p:cNvSpPr txBox="1"/>
          <p:nvPr userDrawn="1"/>
        </p:nvSpPr>
        <p:spPr>
          <a:xfrm>
            <a:off x="1206271" y="685800"/>
            <a:ext cx="6731458" cy="2008242"/>
          </a:xfrm>
          <a:prstGeom prst="rect">
            <a:avLst/>
          </a:prstGeom>
          <a:noFill/>
        </p:spPr>
        <p:txBody>
          <a:bodyPr wrap="none" rtlCol="0" anchor="ctr" anchorCtr="0">
            <a:spAutoFit/>
          </a:bodyPr>
          <a:lstStyle/>
          <a:p>
            <a:pPr algn="ctr"/>
            <a:r>
              <a:rPr lang="en-CA" sz="12450" dirty="0">
                <a:solidFill>
                  <a:srgbClr val="DA1884"/>
                </a:solidFill>
                <a:latin typeface="+mj-lt"/>
              </a:rPr>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0480"/>
            <a:ext cx="9144000" cy="3662172"/>
          </a:xfrm>
          <a:prstGeom prst="rect">
            <a:avLst/>
          </a:prstGeom>
        </p:spPr>
      </p:pic>
    </p:spTree>
    <p:extLst>
      <p:ext uri="{BB962C8B-B14F-4D97-AF65-F5344CB8AC3E}">
        <p14:creationId xmlns:p14="http://schemas.microsoft.com/office/powerpoint/2010/main" val="3652722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38734"/>
            <a:ext cx="7772400" cy="1171153"/>
          </a:xfrm>
        </p:spPr>
        <p:txBody>
          <a:bodyPr anchor="ctr" anchorCtr="1">
            <a:norm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custDataLst>
              <p:tags r:id="rId2"/>
            </p:custDataLst>
          </p:nvPr>
        </p:nvSpPr>
        <p:spPr>
          <a:xfrm>
            <a:off x="1371600" y="4162568"/>
            <a:ext cx="6400800" cy="1039504"/>
          </a:xfrm>
        </p:spPr>
        <p:txBody>
          <a:bodyPr>
            <a:normAutofit/>
          </a:bodyPr>
          <a:lstStyle>
            <a:lvl1pPr marL="0" indent="0" algn="ctr">
              <a:buNone/>
              <a:defRPr sz="2400">
                <a:solidFill>
                  <a:schemeClr val="tx1"/>
                </a:solidFill>
                <a:latin typeface="Arial Rounded MT Bold" panose="020F07040305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or Date</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49970"/>
          <a:stretch/>
        </p:blipFill>
        <p:spPr>
          <a:xfrm rot="5400000">
            <a:off x="3809548" y="1523548"/>
            <a:ext cx="1524903" cy="9144000"/>
          </a:xfrm>
          <a:prstGeom prst="rect">
            <a:avLst/>
          </a:prstGeom>
        </p:spPr>
      </p:pic>
    </p:spTree>
    <p:extLst>
      <p:ext uri="{BB962C8B-B14F-4D97-AF65-F5344CB8AC3E}">
        <p14:creationId xmlns:p14="http://schemas.microsoft.com/office/powerpoint/2010/main" val="3896020563"/>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30">
          <p15:clr>
            <a:srgbClr val="CCCCCC"/>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355" r="25424"/>
          <a:stretch/>
        </p:blipFill>
        <p:spPr>
          <a:xfrm rot="5400000">
            <a:off x="1727107" y="2093156"/>
            <a:ext cx="665168" cy="4119382"/>
          </a:xfrm>
          <a:prstGeom prst="rect">
            <a:avLst/>
          </a:prstGeom>
        </p:spPr>
      </p:pic>
    </p:spTree>
    <p:extLst>
      <p:ext uri="{BB962C8B-B14F-4D97-AF65-F5344CB8AC3E}">
        <p14:creationId xmlns:p14="http://schemas.microsoft.com/office/powerpoint/2010/main" val="2137875551"/>
      </p:ext>
    </p:extLst>
  </p:cSld>
  <p:clrMapOvr>
    <a:masterClrMapping/>
  </p:clrMapOvr>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2513" y="2027751"/>
            <a:ext cx="551542" cy="4136568"/>
          </a:xfrm>
          <a:prstGeom prst="rect">
            <a:avLst/>
          </a:prstGeom>
        </p:spPr>
      </p:pic>
    </p:spTree>
    <p:extLst>
      <p:ext uri="{BB962C8B-B14F-4D97-AF65-F5344CB8AC3E}">
        <p14:creationId xmlns:p14="http://schemas.microsoft.com/office/powerpoint/2010/main" val="2657342671"/>
      </p:ext>
    </p:extLst>
  </p:cSld>
  <p:clrMapOvr>
    <a:masterClrMapping/>
  </p:clrMapOvr>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4119371" y="0"/>
            <a:ext cx="5024629" cy="6858000"/>
          </a:xfrm>
        </p:spPr>
        <p:txBody>
          <a:bodyPr/>
          <a:lstStyle/>
          <a:p>
            <a:r>
              <a:rPr lang="en-US"/>
              <a:t>Click icon to add picture</a:t>
            </a:r>
          </a:p>
        </p:txBody>
      </p:sp>
      <p:sp>
        <p:nvSpPr>
          <p:cNvPr id="2" name="Title 1"/>
          <p:cNvSpPr>
            <a:spLocks noGrp="1"/>
          </p:cNvSpPr>
          <p:nvPr>
            <p:ph type="title"/>
          </p:nvPr>
        </p:nvSpPr>
        <p:spPr>
          <a:xfrm>
            <a:off x="0" y="2461847"/>
            <a:ext cx="4119372" cy="1358416"/>
          </a:xfrm>
          <a:ln>
            <a:noFill/>
          </a:ln>
        </p:spPr>
        <p:txBody>
          <a:bodyPr anchor="ctr">
            <a:noAutofit/>
          </a:bodyPr>
          <a:lstStyle>
            <a:lvl1pPr algn="ctr">
              <a:defRPr sz="4000"/>
            </a:lvl1pPr>
          </a:lstStyle>
          <a:p>
            <a:r>
              <a:rPr lang="en-US"/>
              <a:t>Click to edit Master title style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71" r="75073"/>
          <a:stretch/>
        </p:blipFill>
        <p:spPr>
          <a:xfrm rot="5400000">
            <a:off x="1694472" y="2082164"/>
            <a:ext cx="730437" cy="4119382"/>
          </a:xfrm>
          <a:prstGeom prst="rect">
            <a:avLst/>
          </a:prstGeom>
        </p:spPr>
      </p:pic>
    </p:spTree>
    <p:extLst>
      <p:ext uri="{BB962C8B-B14F-4D97-AF65-F5344CB8AC3E}">
        <p14:creationId xmlns:p14="http://schemas.microsoft.com/office/powerpoint/2010/main" val="3876585779"/>
      </p:ext>
    </p:extLst>
  </p:cSld>
  <p:clrMapOvr>
    <a:masterClrMapping/>
  </p:clrMapOvr>
  <p:transition/>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1333"/>
          <a:stretch/>
        </p:blipFill>
        <p:spPr>
          <a:xfrm rot="5400000">
            <a:off x="5465348" y="3179348"/>
            <a:ext cx="3216288" cy="4141015"/>
          </a:xfrm>
          <a:prstGeom prst="rect">
            <a:avLst/>
          </a:prstGeom>
        </p:spPr>
      </p:pic>
      <p:sp>
        <p:nvSpPr>
          <p:cNvPr id="2" name="Title 1"/>
          <p:cNvSpPr>
            <a:spLocks noGrp="1"/>
          </p:cNvSpPr>
          <p:nvPr>
            <p:ph type="title"/>
          </p:nvPr>
        </p:nvSpPr>
        <p:spPr>
          <a:xfrm>
            <a:off x="5024629" y="226165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spTree>
    <p:extLst>
      <p:ext uri="{BB962C8B-B14F-4D97-AF65-F5344CB8AC3E}">
        <p14:creationId xmlns:p14="http://schemas.microsoft.com/office/powerpoint/2010/main" val="1180622871"/>
      </p:ext>
    </p:extLst>
  </p:cSld>
  <p:clrMapOvr>
    <a:masterClrMapping/>
  </p:clrMapOvr>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24628" y="2382304"/>
            <a:ext cx="4119372" cy="1380058"/>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0" y="0"/>
            <a:ext cx="5024629" cy="6858000"/>
          </a:xfrm>
        </p:spPr>
        <p:txBody>
          <a:bodyPr/>
          <a:lstStyle/>
          <a:p>
            <a:r>
              <a:rPr lang="en-US"/>
              <a:t>Click icon to add picture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35034"/>
          <a:stretch/>
        </p:blipFill>
        <p:spPr>
          <a:xfrm>
            <a:off x="5024628" y="3762362"/>
            <a:ext cx="4119372" cy="333704"/>
          </a:xfrm>
          <a:prstGeom prst="rect">
            <a:avLst/>
          </a:prstGeom>
        </p:spPr>
      </p:pic>
    </p:spTree>
    <p:extLst>
      <p:ext uri="{BB962C8B-B14F-4D97-AF65-F5344CB8AC3E}">
        <p14:creationId xmlns:p14="http://schemas.microsoft.com/office/powerpoint/2010/main" val="4185256815"/>
      </p:ext>
    </p:extLst>
  </p:cSld>
  <p:clrMapOvr>
    <a:masterClrMapping/>
  </p:clrMapOvr>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Header with Pic abc shape">
    <p:spTree>
      <p:nvGrpSpPr>
        <p:cNvPr id="1" name=""/>
        <p:cNvGrpSpPr/>
        <p:nvPr/>
      </p:nvGrpSpPr>
      <p:grpSpPr>
        <a:xfrm>
          <a:off x="0" y="0"/>
          <a:ext cx="0" cy="0"/>
          <a:chOff x="0" y="0"/>
          <a:chExt cx="0" cy="0"/>
        </a:xfrm>
      </p:grpSpPr>
      <p:sp>
        <p:nvSpPr>
          <p:cNvPr id="2" name="Title 1"/>
          <p:cNvSpPr>
            <a:spLocks noGrp="1"/>
          </p:cNvSpPr>
          <p:nvPr>
            <p:ph type="title"/>
          </p:nvPr>
        </p:nvSpPr>
        <p:spPr>
          <a:xfrm>
            <a:off x="0" y="751200"/>
            <a:ext cx="4119372" cy="1236231"/>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4119371" y="0"/>
            <a:ext cx="5024629" cy="6858000"/>
          </a:xfrm>
        </p:spPr>
        <p:txBody>
          <a:bodyPr/>
          <a:lstStyle/>
          <a:p>
            <a:r>
              <a:rPr lang="en-US"/>
              <a:t>Click icon to add picture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631"/>
            <a:ext cx="4119370" cy="4119370"/>
          </a:xfrm>
          <a:prstGeom prst="rect">
            <a:avLst/>
          </a:prstGeom>
        </p:spPr>
      </p:pic>
    </p:spTree>
    <p:extLst>
      <p:ext uri="{BB962C8B-B14F-4D97-AF65-F5344CB8AC3E}">
        <p14:creationId xmlns:p14="http://schemas.microsoft.com/office/powerpoint/2010/main" val="3734602291"/>
      </p:ext>
    </p:extLst>
  </p:cSld>
  <p:clrMapOvr>
    <a:masterClrMapping/>
  </p:clrMapOvr>
  <p:transition/>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ABC Shape">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0" y="2640283"/>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572000" y="4194434"/>
            <a:ext cx="4572000" cy="779249"/>
          </a:xfrm>
        </p:spPr>
        <p:txBody>
          <a:bodyPr vert="horz" lIns="91440" tIns="45720" rIns="91440" bIns="45720" rtlCol="0" anchor="ctr" anchorCtr="1">
            <a:normAutofit/>
          </a:bodyPr>
          <a:lstStyle>
            <a:lvl1pPr>
              <a:defRPr lang="en-US" sz="24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217174073"/>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1_Section Header ColorStripes">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117505" y="2575355"/>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117505" y="4194438"/>
            <a:ext cx="4572000"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6858000"/>
          </a:xfrm>
          <a:prstGeom prst="rect">
            <a:avLst/>
          </a:prstGeom>
        </p:spPr>
      </p:pic>
    </p:spTree>
    <p:extLst>
      <p:ext uri="{BB962C8B-B14F-4D97-AF65-F5344CB8AC3E}">
        <p14:creationId xmlns:p14="http://schemas.microsoft.com/office/powerpoint/2010/main" val="2114870820"/>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Header with Pic abc shape">
    <p:spTree>
      <p:nvGrpSpPr>
        <p:cNvPr id="1" name=""/>
        <p:cNvGrpSpPr/>
        <p:nvPr/>
      </p:nvGrpSpPr>
      <p:grpSpPr>
        <a:xfrm>
          <a:off x="0" y="0"/>
          <a:ext cx="0" cy="0"/>
          <a:chOff x="0" y="0"/>
          <a:chExt cx="0" cy="0"/>
        </a:xfrm>
      </p:grpSpPr>
      <p:sp>
        <p:nvSpPr>
          <p:cNvPr id="2" name="Title 1"/>
          <p:cNvSpPr>
            <a:spLocks noGrp="1"/>
          </p:cNvSpPr>
          <p:nvPr>
            <p:ph type="title"/>
          </p:nvPr>
        </p:nvSpPr>
        <p:spPr>
          <a:xfrm>
            <a:off x="0" y="751200"/>
            <a:ext cx="4119372" cy="1236231"/>
          </a:xfrm>
          <a:ln>
            <a:noFill/>
          </a:ln>
        </p:spPr>
        <p:txBody>
          <a:bodyPr anchor="ctr">
            <a:noAutofit/>
          </a:bodyPr>
          <a:lstStyle>
            <a:lvl1pPr algn="ctr">
              <a:defRPr sz="4000"/>
            </a:lvl1pPr>
          </a:lstStyle>
          <a:p>
            <a:r>
              <a:rPr lang="en-US"/>
              <a:t>Click to edit Master title style</a:t>
            </a:r>
            <a:endParaRPr lang="en-US" dirty="0"/>
          </a:p>
        </p:txBody>
      </p:sp>
      <p:sp>
        <p:nvSpPr>
          <p:cNvPr id="4" name="Picture Placeholder 3"/>
          <p:cNvSpPr>
            <a:spLocks noGrp="1"/>
          </p:cNvSpPr>
          <p:nvPr>
            <p:ph type="pic" sz="quarter" idx="13"/>
          </p:nvPr>
        </p:nvSpPr>
        <p:spPr>
          <a:xfrm>
            <a:off x="4119371" y="0"/>
            <a:ext cx="5024629" cy="6858000"/>
          </a:xfrm>
        </p:spPr>
        <p:txBody>
          <a:bodyPr/>
          <a:lstStyle/>
          <a:p>
            <a:r>
              <a:rPr lang="en-US"/>
              <a:t>Click icon to add picture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631"/>
            <a:ext cx="4119370" cy="4119370"/>
          </a:xfrm>
          <a:prstGeom prst="rect">
            <a:avLst/>
          </a:prstGeom>
        </p:spPr>
      </p:pic>
    </p:spTree>
    <p:extLst>
      <p:ext uri="{BB962C8B-B14F-4D97-AF65-F5344CB8AC3E}">
        <p14:creationId xmlns:p14="http://schemas.microsoft.com/office/powerpoint/2010/main" val="2674731523"/>
      </p:ext>
    </p:extLst>
  </p:cSld>
  <p:clrMapOvr>
    <a:masterClrMapping/>
  </p:clrMapOvr>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877271" y="1143001"/>
            <a:ext cx="3794760" cy="5327651"/>
          </a:xfrm>
        </p:spPr>
        <p:txBody>
          <a:bodyPr>
            <a:normAutofit/>
          </a:bodyPr>
          <a:lstStyle>
            <a:lvl1pPr>
              <a:defRPr sz="1600"/>
            </a:lvl1pPr>
            <a:lvl2pPr>
              <a:defRPr sz="16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4959087" y="1143001"/>
            <a:ext cx="3794760" cy="5327651"/>
          </a:xfrm>
        </p:spPr>
        <p:txBody>
          <a:bodyPr>
            <a:normAutofit/>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41;g9cde997e4a_0_586"/>
          <p:cNvCxnSpPr/>
          <p:nvPr>
            <p:custDataLst>
              <p:tags r:id="rId5"/>
            </p:custDataLst>
          </p:nvPr>
        </p:nvCxnSpPr>
        <p:spPr>
          <a:xfrm flipH="1">
            <a:off x="494818" y="0"/>
            <a:ext cx="0" cy="6858000"/>
          </a:xfrm>
          <a:prstGeom prst="straightConnector1">
            <a:avLst/>
          </a:prstGeom>
          <a:noFill/>
          <a:ln w="63500" cap="flat" cmpd="sng">
            <a:solidFill>
              <a:srgbClr val="00558E"/>
            </a:solidFill>
            <a:prstDash val="solid"/>
            <a:miter lim="800000"/>
            <a:headEnd type="none" w="sm" len="sm"/>
            <a:tailEnd type="none" w="sm" len="sm"/>
          </a:ln>
        </p:spPr>
      </p:cxnSp>
      <p:sp>
        <p:nvSpPr>
          <p:cNvPr id="12" name="Google Shape;136;g9cde997e4a_0_678"/>
          <p:cNvSpPr txBox="1">
            <a:spLocks noGrp="1"/>
          </p:cNvSpPr>
          <p:nvPr>
            <p:ph type="subTitle" idx="13"/>
            <p:custDataLst>
              <p:tags r:id="rId6"/>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spTree>
    <p:extLst>
      <p:ext uri="{BB962C8B-B14F-4D97-AF65-F5344CB8AC3E}">
        <p14:creationId xmlns:p14="http://schemas.microsoft.com/office/powerpoint/2010/main" val="1633425536"/>
      </p:ext>
    </p:extLst>
  </p:cSld>
  <p:clrMapOvr>
    <a:masterClrMapping/>
  </p:clrMapOvr>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29"/>
            <a:ext cx="3794760" cy="4350513"/>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b="28728"/>
          <a:stretch/>
        </p:blipFill>
        <p:spPr>
          <a:xfrm>
            <a:off x="0" y="6164835"/>
            <a:ext cx="9144000" cy="693165"/>
          </a:xfrm>
          <a:prstGeom prst="rect">
            <a:avLst/>
          </a:prstGeom>
        </p:spPr>
      </p:pic>
    </p:spTree>
    <p:extLst>
      <p:ext uri="{BB962C8B-B14F-4D97-AF65-F5344CB8AC3E}">
        <p14:creationId xmlns:p14="http://schemas.microsoft.com/office/powerpoint/2010/main" val="188421605"/>
      </p:ext>
    </p:extLst>
  </p:cSld>
  <p:clrMapOvr>
    <a:masterClrMapping/>
  </p:clrMapOvr>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632387153"/>
      </p:ext>
    </p:extLst>
  </p:cSld>
  <p:clrMapOvr>
    <a:masterClrMapping/>
  </p:clrMapOvr>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1260925215"/>
      </p:ext>
    </p:extLst>
  </p:cSld>
  <p:clrMapOvr>
    <a:masterClrMapping/>
  </p:clrMapOvr>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767221048"/>
      </p:ext>
    </p:extLst>
  </p:cSld>
  <p:clrMapOvr>
    <a:masterClrMapping/>
  </p:clrMapOvr>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wo Column-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35000"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5000" y="1792729"/>
            <a:ext cx="3794760" cy="409270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40937" y="1152967"/>
            <a:ext cx="3794760" cy="639763"/>
          </a:xfrm>
        </p:spPr>
        <p:txBody>
          <a:bodyPr anchor="ctr">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740937" y="1792730"/>
            <a:ext cx="3794760" cy="4092706"/>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custDataLst>
              <p:tags r:id="rId6"/>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4" name="Google Shape;136;g9cde997e4a_0_678"/>
          <p:cNvSpPr txBox="1">
            <a:spLocks noGrp="1"/>
          </p:cNvSpPr>
          <p:nvPr>
            <p:ph type="subTitle" idx="13"/>
            <p:custDataLst>
              <p:tags r:id="rId7"/>
            </p:custDataLst>
          </p:nvPr>
        </p:nvSpPr>
        <p:spPr>
          <a:xfrm>
            <a:off x="635001" y="810884"/>
            <a:ext cx="8145463" cy="279731"/>
          </a:xfrm>
          <a:prstGeom prst="rect">
            <a:avLst/>
          </a:prstGeom>
          <a:noFill/>
          <a:ln>
            <a:noFill/>
          </a:ln>
        </p:spPr>
        <p:txBody>
          <a:bodyPr spcFirstLastPara="1" wrap="square" lIns="68575" tIns="0" rIns="68575" bIns="0" anchor="ctr" anchorCtr="0">
            <a:noAutofit/>
          </a:bodyPr>
          <a:lstStyle>
            <a:lvl1pPr lvl="0" algn="l" rtl="0">
              <a:lnSpc>
                <a:spcPct val="90000"/>
              </a:lnSpc>
              <a:spcBef>
                <a:spcPct val="0"/>
              </a:spcBef>
              <a:spcAft>
                <a:spcPct val="0"/>
              </a:spcAft>
              <a:buClr>
                <a:srgbClr val="3F3F3F"/>
              </a:buClr>
              <a:buSzPts val="1400"/>
              <a:buNone/>
              <a:defRPr sz="1400">
                <a:solidFill>
                  <a:srgbClr val="3F3F3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Barlow" panose="020B0604020202020204" charset="0"/>
              </a:defRPr>
            </a:lvl1pPr>
            <a:lvl2pPr lvl="1" algn="ctr" rtl="0">
              <a:lnSpc>
                <a:spcPct val="90000"/>
              </a:lnSpc>
              <a:spcBef>
                <a:spcPts val="400"/>
              </a:spcBef>
              <a:spcAft>
                <a:spcPct val="0"/>
              </a:spcAft>
              <a:buClr>
                <a:schemeClr val="dk1"/>
              </a:buClr>
              <a:buSzPts val="1500"/>
              <a:buNone/>
              <a:defRPr sz="1500"/>
            </a:lvl2pPr>
            <a:lvl3pPr lvl="2" algn="ctr" rtl="0">
              <a:lnSpc>
                <a:spcPct val="90000"/>
              </a:lnSpc>
              <a:spcBef>
                <a:spcPts val="400"/>
              </a:spcBef>
              <a:spcAft>
                <a:spcPct val="0"/>
              </a:spcAft>
              <a:buClr>
                <a:schemeClr val="dk1"/>
              </a:buClr>
              <a:buSzPts val="1400"/>
              <a:buNone/>
              <a:defRPr sz="1400"/>
            </a:lvl3pPr>
            <a:lvl4pPr lvl="3" algn="ctr" rtl="0">
              <a:lnSpc>
                <a:spcPct val="90000"/>
              </a:lnSpc>
              <a:spcBef>
                <a:spcPts val="400"/>
              </a:spcBef>
              <a:spcAft>
                <a:spcPct val="0"/>
              </a:spcAft>
              <a:buClr>
                <a:schemeClr val="dk1"/>
              </a:buClr>
              <a:buSzPts val="1200"/>
              <a:buNone/>
              <a:defRPr sz="1200"/>
            </a:lvl4pPr>
            <a:lvl5pPr lvl="4" algn="ctr" rtl="0">
              <a:lnSpc>
                <a:spcPct val="90000"/>
              </a:lnSpc>
              <a:spcBef>
                <a:spcPts val="400"/>
              </a:spcBef>
              <a:spcAft>
                <a:spcPct val="0"/>
              </a:spcAft>
              <a:buClr>
                <a:schemeClr val="dk1"/>
              </a:buClr>
              <a:buSzPts val="1200"/>
              <a:buNone/>
              <a:defRPr sz="1200"/>
            </a:lvl5pPr>
            <a:lvl6pPr lvl="5" algn="ctr" rtl="0">
              <a:lnSpc>
                <a:spcPct val="90000"/>
              </a:lnSpc>
              <a:spcBef>
                <a:spcPts val="400"/>
              </a:spcBef>
              <a:spcAft>
                <a:spcPct val="0"/>
              </a:spcAft>
              <a:buClr>
                <a:schemeClr val="dk1"/>
              </a:buClr>
              <a:buSzPts val="1200"/>
              <a:buNone/>
              <a:defRPr sz="1200"/>
            </a:lvl6pPr>
            <a:lvl7pPr lvl="6" algn="ctr" rtl="0">
              <a:lnSpc>
                <a:spcPct val="90000"/>
              </a:lnSpc>
              <a:spcBef>
                <a:spcPts val="400"/>
              </a:spcBef>
              <a:spcAft>
                <a:spcPct val="0"/>
              </a:spcAft>
              <a:buClr>
                <a:schemeClr val="dk1"/>
              </a:buClr>
              <a:buSzPts val="1200"/>
              <a:buNone/>
              <a:defRPr sz="1200"/>
            </a:lvl7pPr>
            <a:lvl8pPr lvl="7" algn="ctr" rtl="0">
              <a:lnSpc>
                <a:spcPct val="90000"/>
              </a:lnSpc>
              <a:spcBef>
                <a:spcPts val="400"/>
              </a:spcBef>
              <a:spcAft>
                <a:spcPct val="0"/>
              </a:spcAft>
              <a:buClr>
                <a:schemeClr val="dk1"/>
              </a:buClr>
              <a:buSzPts val="1200"/>
              <a:buNone/>
              <a:defRPr sz="1200"/>
            </a:lvl8pPr>
            <a:lvl9pPr lvl="8" algn="ctr" rtl="0">
              <a:lnSpc>
                <a:spcPct val="90000"/>
              </a:lnSpc>
              <a:spcBef>
                <a:spcPts val="400"/>
              </a:spcBef>
              <a:spcAft>
                <a:spcPct val="0"/>
              </a:spcAft>
              <a:buClr>
                <a:schemeClr val="dk1"/>
              </a:buClr>
              <a:buSzPts val="1200"/>
              <a:buNone/>
              <a:defRPr sz="1200"/>
            </a:lvl9pPr>
          </a:lstStyle>
          <a:p>
            <a:r>
              <a:rPr lang="en-US"/>
              <a:t>Click to edit Master subtitle style</a:t>
            </a:r>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14800" y="1828799"/>
            <a:ext cx="914400" cy="9144000"/>
          </a:xfrm>
          <a:prstGeom prst="rect">
            <a:avLst/>
          </a:prstGeom>
        </p:spPr>
      </p:pic>
    </p:spTree>
    <p:extLst>
      <p:ext uri="{BB962C8B-B14F-4D97-AF65-F5344CB8AC3E}">
        <p14:creationId xmlns:p14="http://schemas.microsoft.com/office/powerpoint/2010/main" val="1527888890"/>
      </p:ext>
    </p:extLst>
  </p:cSld>
  <p:clrMapOvr>
    <a:masterClrMapping/>
  </p:clrMapOvr>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6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0" y="0"/>
            <a:ext cx="576072" cy="6858000"/>
          </a:xfrm>
          <a:prstGeom prst="rect">
            <a:avLst/>
          </a:prstGeom>
        </p:spPr>
      </p:pic>
    </p:spTree>
    <p:extLst>
      <p:ext uri="{BB962C8B-B14F-4D97-AF65-F5344CB8AC3E}">
        <p14:creationId xmlns:p14="http://schemas.microsoft.com/office/powerpoint/2010/main" val="946628869"/>
      </p:ext>
    </p:extLst>
  </p:cSld>
  <p:clrMapOvr>
    <a:masterClrMapping/>
  </p:clrMapOvr>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7500"/>
          <a:stretch/>
        </p:blipFill>
        <p:spPr>
          <a:xfrm>
            <a:off x="0" y="0"/>
            <a:ext cx="571500" cy="6858000"/>
          </a:xfrm>
          <a:prstGeom prst="rect">
            <a:avLst/>
          </a:prstGeom>
        </p:spPr>
      </p:pic>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005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911151"/>
      </p:ext>
    </p:extLst>
  </p:cSld>
  <p:clrMapOvr>
    <a:masterClrMapping/>
  </p:clrMapOvr>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Content_Blu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2"/>
            </p:custDataLst>
          </p:nvPr>
        </p:nvSpPr>
        <p:spPr/>
        <p:txBody>
          <a:bodyPr/>
          <a:lstStyle>
            <a:lvl1pPr algn="r">
              <a:defRPr/>
            </a:lvl1pPr>
          </a:lstStyle>
          <a:p>
            <a:pPr defTabSz="914378"/>
            <a:fld id="{189CB434-591C-46E0-AC43-29A15677F0BE}" type="slidenum">
              <a:rPr lang="en-US" smtClean="0"/>
              <a:pPr defTabSz="914378"/>
              <a:t>‹#›</a:t>
            </a:fld>
            <a:endParaRPr lang="en-US" dirty="0"/>
          </a:p>
        </p:txBody>
      </p:sp>
      <p:sp>
        <p:nvSpPr>
          <p:cNvPr id="13" name="Title 1"/>
          <p:cNvSpPr>
            <a:spLocks noGrp="1"/>
          </p:cNvSpPr>
          <p:nvPr>
            <p:ph type="title"/>
            <p:custDataLst>
              <p:tags r:id="rId3"/>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9" name="Rectangle 8"/>
          <p:cNvSpPr/>
          <p:nvPr/>
        </p:nvSpPr>
        <p:spPr>
          <a:xfrm>
            <a:off x="726984" y="935129"/>
            <a:ext cx="1848486" cy="108213"/>
          </a:xfrm>
          <a:prstGeom prst="rect">
            <a:avLst/>
          </a:prstGeom>
          <a:solidFill>
            <a:srgbClr val="EE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rotWithShape="1">
          <a:blip r:embed="rId6" cstate="print">
            <a:extLst>
              <a:ext uri="{28A0092B-C50C-407E-A947-70E740481C1C}">
                <a14:useLocalDpi xmlns:a14="http://schemas.microsoft.com/office/drawing/2010/main" val="0"/>
              </a:ext>
            </a:extLst>
          </a:blip>
          <a:srcRect r="26035"/>
          <a:stretch/>
        </p:blipFill>
        <p:spPr>
          <a:xfrm>
            <a:off x="-509" y="0"/>
            <a:ext cx="576072" cy="6858000"/>
          </a:xfrm>
          <a:prstGeom prst="rect">
            <a:avLst/>
          </a:prstGeom>
        </p:spPr>
      </p:pic>
    </p:spTree>
    <p:extLst>
      <p:ext uri="{BB962C8B-B14F-4D97-AF65-F5344CB8AC3E}">
        <p14:creationId xmlns:p14="http://schemas.microsoft.com/office/powerpoint/2010/main" val="1090098996"/>
      </p:ext>
    </p:extLst>
  </p:cSld>
  <p:clrMapOvr>
    <a:masterClrMapping/>
  </p:clrMapOvr>
  <p:transition/>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_Orange">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lvl1pPr algn="r">
              <a:defRPr/>
            </a:lvl1pPr>
          </a:lstStyle>
          <a:p>
            <a:pPr defTabSz="914378"/>
            <a:fld id="{189CB434-591C-46E0-AC43-29A15677F0BE}" type="slidenum">
              <a:rPr lang="en-US" smtClean="0"/>
              <a:pPr defTabSz="914378"/>
              <a:t>‹#›</a:t>
            </a:fld>
            <a:endParaRPr lang="en-US" dirty="0"/>
          </a:p>
        </p:txBody>
      </p:sp>
      <p:cxnSp>
        <p:nvCxnSpPr>
          <p:cNvPr id="11" name="Google Shape;69;g9cde997e4a_0_614"/>
          <p:cNvCxnSpPr/>
          <p:nvPr>
            <p:custDataLst>
              <p:tags r:id="rId2"/>
            </p:custDataLst>
          </p:nvPr>
        </p:nvCxnSpPr>
        <p:spPr>
          <a:xfrm flipH="1">
            <a:off x="494818" y="0"/>
            <a:ext cx="0" cy="6858000"/>
          </a:xfrm>
          <a:prstGeom prst="straightConnector1">
            <a:avLst/>
          </a:prstGeom>
          <a:noFill/>
          <a:ln w="63500" cap="flat" cmpd="sng">
            <a:solidFill>
              <a:srgbClr val="5F2C61"/>
            </a:solidFill>
            <a:prstDash val="solid"/>
            <a:miter lim="800000"/>
            <a:headEnd type="none" w="sm" len="sm"/>
            <a:tailEnd type="none" w="sm" len="sm"/>
          </a:ln>
        </p:spPr>
      </p:cxn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pic>
        <p:nvPicPr>
          <p:cNvPr id="5" name="Picture 4"/>
          <p:cNvPicPr>
            <a:picLocks/>
          </p:cNvPicPr>
          <p:nvPr/>
        </p:nvPicPr>
        <p:blipFill rotWithShape="1">
          <a:blip r:embed="rId7" cstate="print">
            <a:extLst>
              <a:ext uri="{28A0092B-C50C-407E-A947-70E740481C1C}">
                <a14:useLocalDpi xmlns:a14="http://schemas.microsoft.com/office/drawing/2010/main" val="0"/>
              </a:ext>
            </a:extLst>
          </a:blip>
          <a:srcRect r="39053"/>
          <a:stretch/>
        </p:blipFill>
        <p:spPr>
          <a:xfrm>
            <a:off x="-1" y="0"/>
            <a:ext cx="576072" cy="6858000"/>
          </a:xfrm>
          <a:prstGeom prst="rect">
            <a:avLst/>
          </a:prstGeom>
        </p:spPr>
      </p:pic>
      <p:sp>
        <p:nvSpPr>
          <p:cNvPr id="6" name="Content Placeholder 2"/>
          <p:cNvSpPr>
            <a:spLocks noGrp="1"/>
          </p:cNvSpPr>
          <p:nvPr>
            <p:ph idx="1"/>
            <p:custDataLst>
              <p:tags r:id="rId3"/>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custDataLst>
              <p:tags r:id="rId4"/>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9" name="Rectangle 8"/>
          <p:cNvSpPr/>
          <p:nvPr/>
        </p:nvSpPr>
        <p:spPr>
          <a:xfrm>
            <a:off x="726984" y="935129"/>
            <a:ext cx="1848486" cy="108213"/>
          </a:xfrm>
          <a:prstGeom prst="rect">
            <a:avLst/>
          </a:prstGeom>
          <a:solidFill>
            <a:srgbClr val="FC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478868"/>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ABC Shape">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0" y="2640283"/>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572000" y="4194434"/>
            <a:ext cx="4572000" cy="779249"/>
          </a:xfrm>
        </p:spPr>
        <p:txBody>
          <a:bodyPr vert="horz" lIns="91440" tIns="45720" rIns="91440" bIns="45720" rtlCol="0" anchor="ctr" anchorCtr="1">
            <a:normAutofit/>
          </a:bodyPr>
          <a:lstStyle>
            <a:lvl1pPr>
              <a:defRPr lang="en-US" sz="24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2945161256"/>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_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5003" y="378270"/>
            <a:ext cx="8145462" cy="457200"/>
          </a:xfrm>
        </p:spPr>
        <p:txBody>
          <a:bodyPr>
            <a:noAutofit/>
          </a:bodyPr>
          <a:lstStyle>
            <a:lvl1pPr>
              <a:defRPr sz="2800">
                <a:solidFill>
                  <a:schemeClr val="tx1"/>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873126" y="1143001"/>
            <a:ext cx="7907339" cy="5327651"/>
          </a:xfrm>
        </p:spPr>
        <p:txBody>
          <a:bodyPr/>
          <a:lstStyle>
            <a:lvl1pPr>
              <a:spcBef>
                <a:spcPct val="0"/>
              </a:spcBef>
              <a:defRPr/>
            </a:lvl1pPr>
            <a:lvl2pPr>
              <a:spcBef>
                <a:spcPts val="600"/>
              </a:spcBef>
              <a:defRPr/>
            </a:lvl2pPr>
            <a:lvl3pPr>
              <a:spcBef>
                <a:spcPts val="600"/>
              </a:spcBef>
              <a:defRPr/>
            </a:lvl3pPr>
            <a:lvl4pPr>
              <a:spcBef>
                <a:spcPts val="3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3"/>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 b="35034"/>
          <a:stretch/>
        </p:blipFill>
        <p:spPr>
          <a:xfrm rot="5400000">
            <a:off x="-3151662" y="3151222"/>
            <a:ext cx="6858000" cy="5555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
        <p:nvSpPr>
          <p:cNvPr id="10" name="Rectangle 9"/>
          <p:cNvSpPr/>
          <p:nvPr/>
        </p:nvSpPr>
        <p:spPr>
          <a:xfrm>
            <a:off x="726984" y="935129"/>
            <a:ext cx="1848486" cy="108213"/>
          </a:xfrm>
          <a:prstGeom prst="rect">
            <a:avLst/>
          </a:prstGeom>
          <a:solidFill>
            <a:srgbClr val="5B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482979"/>
      </p:ext>
    </p:extLst>
  </p:cSld>
  <p:clrMapOvr>
    <a:masterClrMapping/>
  </p:clrMapOvr>
  <p:transition/>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leSlideAlt">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t="26667" b="2173"/>
          <a:stretch/>
        </p:blipFill>
        <p:spPr>
          <a:xfrm rot="5400000">
            <a:off x="1139825" y="-1146174"/>
            <a:ext cx="6858000" cy="9150350"/>
          </a:xfrm>
          <a:prstGeom prst="rect">
            <a:avLst/>
          </a:prstGeom>
          <a:noFill/>
          <a:ln>
            <a:noFill/>
          </a:ln>
        </p:spPr>
      </p:pic>
      <p:sp>
        <p:nvSpPr>
          <p:cNvPr id="12" name="Google Shape;47;g9cde997e4a_0_592"/>
          <p:cNvSpPr/>
          <p:nvPr>
            <p:custDataLst>
              <p:tags r:id="rId2"/>
            </p:custDataLst>
          </p:nvPr>
        </p:nvSpPr>
        <p:spPr>
          <a:xfrm>
            <a:off x="228600" y="228600"/>
            <a:ext cx="8686800" cy="64008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457200" y="457200"/>
            <a:ext cx="8229600" cy="5943600"/>
          </a:xfrm>
          <a:prstGeom prst="rect">
            <a:avLst/>
          </a:prstGeom>
          <a:noFill/>
          <a:ln w="19050" cap="rnd" cmpd="sng">
            <a:solidFill>
              <a:srgbClr val="EE2B7A"/>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722313" y="2752727"/>
            <a:ext cx="7772400" cy="1191479"/>
          </a:xfrm>
        </p:spPr>
        <p:txBody>
          <a:bodyPr lIns="0" tIns="36576" rIns="0" bIns="36576" anchor="ctr" anchorCtr="1">
            <a:normAutofit/>
          </a:bodyPr>
          <a:lstStyle>
            <a:lvl1pPr marL="0" indent="0" algn="ctr">
              <a:buNone/>
              <a:defRPr sz="3300" b="1">
                <a:solidFill>
                  <a:srgbClr val="EE2B7A"/>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722313" y="3970166"/>
            <a:ext cx="7772400" cy="779249"/>
          </a:xfrm>
        </p:spPr>
        <p:txBody>
          <a:bodyPr vert="horz" lIns="91440" tIns="45720" rIns="91440" bIns="45720" rtlCol="0" anchor="ctr" anchorCtr="1">
            <a:normAutofit/>
          </a:bodyPr>
          <a:lstStyle>
            <a:lvl1pPr>
              <a:defRPr lang="en-US" sz="1800" b="0">
                <a:solidFill>
                  <a:srgbClr val="3F3F3F"/>
                </a:solidFill>
                <a:latin typeface="Barlow" panose="00000500000000000000" pitchFamily="2"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239024344"/>
      </p:ext>
    </p:extLst>
  </p:cSld>
  <p:clrMapOvr>
    <a:masterClrMapping/>
  </p:clrMapOvr>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1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Rounded MT Bold" panose="020F0704030504030204" pitchFamily="34" charset="0"/>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328992113"/>
      </p:ext>
    </p:extLst>
  </p:cSld>
  <p:clrMapOvr>
    <a:masterClrMapping/>
  </p:clrMapOvr>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custDataLst>
              <p:tags r:id="rId2"/>
            </p:custDataLst>
          </p:nvPr>
        </p:nvSpPr>
        <p:spPr>
          <a:xfrm>
            <a:off x="3575050" y="273053"/>
            <a:ext cx="5111750" cy="5853113"/>
          </a:xfrm>
        </p:spPr>
        <p:txBody>
          <a:bodyPr>
            <a:normAutofit/>
          </a:bodyPr>
          <a:lstStyle>
            <a:lvl1pPr>
              <a:defRPr sz="1600"/>
            </a:lvl1pPr>
            <a:lvl2pPr>
              <a:defRPr sz="1600"/>
            </a:lvl2pPr>
            <a:lvl3pPr>
              <a:defRPr sz="14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7" name="Slide Number Placeholder 6"/>
          <p:cNvSpPr>
            <a:spLocks noGrp="1"/>
          </p:cNvSpPr>
          <p:nvPr>
            <p:ph type="sldNum" sz="quarter" idx="12"/>
            <p:custDataLst>
              <p:tags r:id="rId4"/>
            </p:custDataLst>
          </p:nvPr>
        </p:nvSpPr>
        <p:spPr/>
        <p:txBody>
          <a:bodyPr/>
          <a:lstStyle>
            <a:lvl1pPr algn="r">
              <a:defRPr/>
            </a:lvl1pPr>
          </a:lstStyle>
          <a:p>
            <a:pPr defTabSz="914378"/>
            <a:fld id="{189CB434-591C-46E0-AC43-29A15677F0BE}" type="slidenum">
              <a:rPr lang="en-US" smtClean="0"/>
              <a:pPr defTabSz="914378"/>
              <a:t>‹#›</a:t>
            </a:fld>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899" y="6304413"/>
            <a:ext cx="1775370" cy="665764"/>
          </a:xfrm>
          <a:prstGeom prst="rect">
            <a:avLst/>
          </a:prstGeom>
        </p:spPr>
      </p:pic>
    </p:spTree>
    <p:extLst>
      <p:ext uri="{BB962C8B-B14F-4D97-AF65-F5344CB8AC3E}">
        <p14:creationId xmlns:p14="http://schemas.microsoft.com/office/powerpoint/2010/main" val="1153171515"/>
      </p:ext>
    </p:extLst>
  </p:cSld>
  <p:clrMapOvr>
    <a:masterClrMapping/>
  </p:clrMapOvr>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TitleslideAlt2">
    <p:spTree>
      <p:nvGrpSpPr>
        <p:cNvPr id="1" name=""/>
        <p:cNvGrpSpPr/>
        <p:nvPr/>
      </p:nvGrpSpPr>
      <p:grpSpPr>
        <a:xfrm>
          <a:off x="0" y="0"/>
          <a:ext cx="0" cy="0"/>
          <a:chOff x="0" y="0"/>
          <a:chExt cx="0" cy="0"/>
        </a:xfrm>
      </p:grpSpPr>
      <p:pic>
        <p:nvPicPr>
          <p:cNvPr id="10" name="Google Shape;186;g9cde997e4a_0_732"/>
          <p:cNvPicPr preferRelativeResize="0">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12" name="Google Shape;47;g9cde997e4a_0_592"/>
          <p:cNvSpPr/>
          <p:nvPr>
            <p:custDataLst>
              <p:tags r:id="rId2"/>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3" name="Google Shape;24;g9b66bca33e_0_494">
            <a:extLst>
              <a:ext uri="{FF2B5EF4-FFF2-40B4-BE49-F238E27FC236}">
                <a16:creationId xmlns:a16="http://schemas.microsoft.com/office/drawing/2014/main" id="{C466E161-CFCB-7E42-A0EC-0EB65E0B23F6}"/>
              </a:ext>
            </a:extLst>
          </p:cNvPr>
          <p:cNvSpPr/>
          <p:nvPr>
            <p:custDataLst>
              <p:tags r:id="rId3"/>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3" name="Text Placeholder 2"/>
          <p:cNvSpPr>
            <a:spLocks noGrp="1"/>
          </p:cNvSpPr>
          <p:nvPr>
            <p:ph type="body" idx="1"/>
            <p:custDataLst>
              <p:tags r:id="rId4"/>
            </p:custDataLst>
          </p:nvPr>
        </p:nvSpPr>
        <p:spPr>
          <a:xfrm>
            <a:off x="914399" y="2752727"/>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ea typeface="Ebrima" panose="02000000000000000000" pitchFamily="2" charset="0"/>
                <a:cs typeface="Ebrima" panose="020000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5"/>
            </p:custDataLst>
          </p:nvPr>
        </p:nvSpPr>
        <p:spPr>
          <a:xfrm>
            <a:off x="914399" y="3970166"/>
            <a:ext cx="7315201"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Ebrima" panose="02000000000000000000" pitchFamily="2" charset="0"/>
                <a:cs typeface="Ebrima" panose="02000000000000000000" pitchFamily="2" charset="0"/>
              </a:defRPr>
            </a:lvl1pPr>
          </a:lstStyle>
          <a:p>
            <a:pPr marL="0" lvl="0" indent="0" algn="ctr">
              <a:spcBef>
                <a:spcPct val="0"/>
              </a:spcBef>
              <a:buFont typeface="Arial" panose="020B0604020202020204" pitchFamily="34" charset="0"/>
            </a:pPr>
            <a:r>
              <a:rPr lang="en-US"/>
              <a:t>Click to edit Master title style</a:t>
            </a:r>
            <a:endParaRPr lang="en-US" dirty="0"/>
          </a:p>
        </p:txBody>
      </p:sp>
      <p:pic>
        <p:nvPicPr>
          <p:cNvPr id="7" name="Google Shape;186;g9cde997e4a_0_732"/>
          <p:cNvPicPr preferRelativeResize="0">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rot="5400000">
            <a:off x="1143000" y="-1714500"/>
            <a:ext cx="6858000" cy="10287000"/>
          </a:xfrm>
          <a:prstGeom prst="rect">
            <a:avLst/>
          </a:prstGeom>
          <a:noFill/>
          <a:ln>
            <a:noFill/>
          </a:ln>
        </p:spPr>
      </p:pic>
      <p:sp>
        <p:nvSpPr>
          <p:cNvPr id="8" name="Google Shape;47;g9cde997e4a_0_592"/>
          <p:cNvSpPr/>
          <p:nvPr>
            <p:custDataLst>
              <p:tags r:id="rId7"/>
            </p:custDataLst>
          </p:nvPr>
        </p:nvSpPr>
        <p:spPr>
          <a:xfrm>
            <a:off x="685800" y="685800"/>
            <a:ext cx="7772400" cy="54864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9" name="Google Shape;24;g9b66bca33e_0_494">
            <a:extLst>
              <a:ext uri="{FF2B5EF4-FFF2-40B4-BE49-F238E27FC236}">
                <a16:creationId xmlns:a16="http://schemas.microsoft.com/office/drawing/2014/main" id="{C466E161-CFCB-7E42-A0EC-0EB65E0B23F6}"/>
              </a:ext>
            </a:extLst>
          </p:cNvPr>
          <p:cNvSpPr/>
          <p:nvPr>
            <p:custDataLst>
              <p:tags r:id="rId8"/>
            </p:custDataLst>
          </p:nvPr>
        </p:nvSpPr>
        <p:spPr>
          <a:xfrm>
            <a:off x="914400" y="914400"/>
            <a:ext cx="7315200" cy="5029200"/>
          </a:xfrm>
          <a:prstGeom prst="rect">
            <a:avLst/>
          </a:prstGeom>
          <a:noFill/>
          <a:ln w="19050" cap="rnd" cmpd="sng">
            <a:solidFill>
              <a:srgbClr val="AF1F6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ct val="0"/>
              </a:spcBef>
              <a:spcAft>
                <a:spcPct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1" name="Text Placeholder 2"/>
          <p:cNvSpPr>
            <a:spLocks noGrp="1"/>
          </p:cNvSpPr>
          <p:nvPr>
            <p:ph type="body" idx="10"/>
            <p:custDataLst>
              <p:tags r:id="rId9"/>
            </p:custDataLst>
          </p:nvPr>
        </p:nvSpPr>
        <p:spPr>
          <a:xfrm>
            <a:off x="914400" y="2833261"/>
            <a:ext cx="7315201" cy="1191479"/>
          </a:xfrm>
        </p:spPr>
        <p:txBody>
          <a:bodyPr lIns="0" tIns="36576" rIns="0" bIns="36576" anchor="ctr" anchorCtr="1">
            <a:normAutofit/>
          </a:bodyPr>
          <a:lstStyle>
            <a:lvl1pPr marL="0" indent="0" algn="ctr">
              <a:buNone/>
              <a:defRPr sz="3300" b="1">
                <a:solidFill>
                  <a:srgbClr val="AF1F65"/>
                </a:solidFill>
                <a:latin typeface="Arial Rounded MT Bold" panose="020F07040305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44832536"/>
      </p:ext>
    </p:extLst>
  </p:cSld>
  <p:clrMapOvr>
    <a:masterClrMapping/>
  </p:clrMapOvr>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97AD-4158-47A5-8C0D-B0380C74E7F8}"/>
              </a:ext>
            </a:extLst>
          </p:cNvPr>
          <p:cNvSpPr>
            <a:spLocks noGrp="1"/>
          </p:cNvSpPr>
          <p:nvPr>
            <p:ph type="title"/>
          </p:nvPr>
        </p:nvSpPr>
        <p:spPr/>
        <p:txBody>
          <a:bodyPr anchor="t" anchorCtr="0"/>
          <a:lstStyle/>
          <a:p>
            <a:r>
              <a:rPr lang="en-US"/>
              <a:t>Click to edit Master title style</a:t>
            </a:r>
            <a:endParaRPr lang="en-CA" dirty="0"/>
          </a:p>
        </p:txBody>
      </p:sp>
      <p:sp>
        <p:nvSpPr>
          <p:cNvPr id="19" name="Text Placeholder 15">
            <a:extLst>
              <a:ext uri="{FF2B5EF4-FFF2-40B4-BE49-F238E27FC236}">
                <a16:creationId xmlns:a16="http://schemas.microsoft.com/office/drawing/2014/main" id="{1FF65B05-E165-4491-A2BE-BEED27ADDE6D}"/>
              </a:ext>
            </a:extLst>
          </p:cNvPr>
          <p:cNvSpPr>
            <a:spLocks noGrp="1"/>
          </p:cNvSpPr>
          <p:nvPr>
            <p:ph type="body" sz="quarter" idx="13" hasCustomPrompt="1"/>
          </p:nvPr>
        </p:nvSpPr>
        <p:spPr>
          <a:xfrm>
            <a:off x="6577636" y="1523132"/>
            <a:ext cx="2280614" cy="860614"/>
          </a:xfrm>
          <a:prstGeom prst="homePlate">
            <a:avLst>
              <a:gd name="adj" fmla="val 28972"/>
            </a:avLst>
          </a:prstGeom>
          <a:solidFill>
            <a:srgbClr val="6CC24A"/>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8" name="Text Placeholder 15">
            <a:extLst>
              <a:ext uri="{FF2B5EF4-FFF2-40B4-BE49-F238E27FC236}">
                <a16:creationId xmlns:a16="http://schemas.microsoft.com/office/drawing/2014/main" id="{7703F29E-2993-44A1-9C3A-F749F7422BC4}"/>
              </a:ext>
            </a:extLst>
          </p:cNvPr>
          <p:cNvSpPr>
            <a:spLocks noGrp="1"/>
          </p:cNvSpPr>
          <p:nvPr>
            <p:ph type="body" sz="quarter" idx="12" hasCustomPrompt="1"/>
          </p:nvPr>
        </p:nvSpPr>
        <p:spPr>
          <a:xfrm>
            <a:off x="4552216" y="1523132"/>
            <a:ext cx="2222150" cy="860614"/>
          </a:xfrm>
          <a:prstGeom prst="homePlate">
            <a:avLst>
              <a:gd name="adj" fmla="val 28972"/>
            </a:avLst>
          </a:prstGeom>
          <a:solidFill>
            <a:schemeClr val="accent4">
              <a:lumMod val="75000"/>
            </a:schemeClr>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7" name="Text Placeholder 15">
            <a:extLst>
              <a:ext uri="{FF2B5EF4-FFF2-40B4-BE49-F238E27FC236}">
                <a16:creationId xmlns:a16="http://schemas.microsoft.com/office/drawing/2014/main" id="{B511C257-025C-46E0-AF1F-74954EFE8C6A}"/>
              </a:ext>
            </a:extLst>
          </p:cNvPr>
          <p:cNvSpPr>
            <a:spLocks noGrp="1"/>
          </p:cNvSpPr>
          <p:nvPr>
            <p:ph type="body" sz="quarter" idx="11" hasCustomPrompt="1"/>
          </p:nvPr>
        </p:nvSpPr>
        <p:spPr>
          <a:xfrm>
            <a:off x="2468333" y="1523132"/>
            <a:ext cx="2280615" cy="860614"/>
          </a:xfrm>
          <a:prstGeom prst="homePlate">
            <a:avLst>
              <a:gd name="adj" fmla="val 28972"/>
            </a:avLst>
          </a:prstGeom>
          <a:solidFill>
            <a:schemeClr val="accent3"/>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6" name="Text Placeholder 15">
            <a:extLst>
              <a:ext uri="{FF2B5EF4-FFF2-40B4-BE49-F238E27FC236}">
                <a16:creationId xmlns:a16="http://schemas.microsoft.com/office/drawing/2014/main" id="{244BA3D7-FC5B-4E07-9018-720111DD5265}"/>
              </a:ext>
            </a:extLst>
          </p:cNvPr>
          <p:cNvSpPr>
            <a:spLocks noGrp="1"/>
          </p:cNvSpPr>
          <p:nvPr>
            <p:ph type="body" sz="quarter" idx="10" hasCustomPrompt="1"/>
          </p:nvPr>
        </p:nvSpPr>
        <p:spPr>
          <a:xfrm>
            <a:off x="457201" y="1523132"/>
            <a:ext cx="2222150" cy="860614"/>
          </a:xfrm>
          <a:prstGeom prst="homePlate">
            <a:avLst>
              <a:gd name="adj" fmla="val 28972"/>
            </a:avLst>
          </a:prstGeom>
          <a:solidFill>
            <a:srgbClr val="F36624"/>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tx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21" name="Text Placeholder 20">
            <a:extLst>
              <a:ext uri="{FF2B5EF4-FFF2-40B4-BE49-F238E27FC236}">
                <a16:creationId xmlns:a16="http://schemas.microsoft.com/office/drawing/2014/main" id="{96DE899A-9FAA-4763-851E-7DF3B91DB5F5}"/>
              </a:ext>
            </a:extLst>
          </p:cNvPr>
          <p:cNvSpPr>
            <a:spLocks noGrp="1"/>
          </p:cNvSpPr>
          <p:nvPr>
            <p:ph type="body" sz="quarter" idx="14"/>
          </p:nvPr>
        </p:nvSpPr>
        <p:spPr>
          <a:xfrm>
            <a:off x="457204" y="2514600"/>
            <a:ext cx="2011133"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2" name="Text Placeholder 20">
            <a:extLst>
              <a:ext uri="{FF2B5EF4-FFF2-40B4-BE49-F238E27FC236}">
                <a16:creationId xmlns:a16="http://schemas.microsoft.com/office/drawing/2014/main" id="{579D114D-721B-47C1-884C-A682B44A936A}"/>
              </a:ext>
            </a:extLst>
          </p:cNvPr>
          <p:cNvSpPr>
            <a:spLocks noGrp="1"/>
          </p:cNvSpPr>
          <p:nvPr>
            <p:ph type="body" sz="quarter" idx="15"/>
          </p:nvPr>
        </p:nvSpPr>
        <p:spPr>
          <a:xfrm>
            <a:off x="2553461" y="2514600"/>
            <a:ext cx="2000250"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3" name="Text Placeholder 20">
            <a:extLst>
              <a:ext uri="{FF2B5EF4-FFF2-40B4-BE49-F238E27FC236}">
                <a16:creationId xmlns:a16="http://schemas.microsoft.com/office/drawing/2014/main" id="{D9143DB6-F29B-471A-8CA3-CF25F246A72E}"/>
              </a:ext>
            </a:extLst>
          </p:cNvPr>
          <p:cNvSpPr>
            <a:spLocks noGrp="1"/>
          </p:cNvSpPr>
          <p:nvPr>
            <p:ph type="body" sz="quarter" idx="16"/>
          </p:nvPr>
        </p:nvSpPr>
        <p:spPr>
          <a:xfrm>
            <a:off x="4638842" y="2514600"/>
            <a:ext cx="2023317"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4" name="Text Placeholder 20">
            <a:extLst>
              <a:ext uri="{FF2B5EF4-FFF2-40B4-BE49-F238E27FC236}">
                <a16:creationId xmlns:a16="http://schemas.microsoft.com/office/drawing/2014/main" id="{914E3526-C8B9-4CD0-A97E-50CE3E2C75F7}"/>
              </a:ext>
            </a:extLst>
          </p:cNvPr>
          <p:cNvSpPr>
            <a:spLocks noGrp="1"/>
          </p:cNvSpPr>
          <p:nvPr>
            <p:ph type="body" sz="quarter" idx="17"/>
          </p:nvPr>
        </p:nvSpPr>
        <p:spPr>
          <a:xfrm>
            <a:off x="6747286" y="2514600"/>
            <a:ext cx="1939514"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a:t>Edit Master text styles</a:t>
            </a:r>
          </a:p>
          <a:p>
            <a:pPr lvl="1"/>
            <a:r>
              <a:rPr lang="en-US"/>
              <a:t>Second level</a:t>
            </a:r>
          </a:p>
        </p:txBody>
      </p:sp>
      <p:sp>
        <p:nvSpPr>
          <p:cNvPr id="26" name="Text Placeholder 25">
            <a:extLst>
              <a:ext uri="{FF2B5EF4-FFF2-40B4-BE49-F238E27FC236}">
                <a16:creationId xmlns:a16="http://schemas.microsoft.com/office/drawing/2014/main" id="{C1C50A48-BF95-4240-9867-0F04672FFD93}"/>
              </a:ext>
            </a:extLst>
          </p:cNvPr>
          <p:cNvSpPr>
            <a:spLocks noGrp="1"/>
          </p:cNvSpPr>
          <p:nvPr>
            <p:ph type="body" sz="quarter" idx="18" hasCustomPrompt="1"/>
          </p:nvPr>
        </p:nvSpPr>
        <p:spPr>
          <a:xfrm>
            <a:off x="457200" y="5715000"/>
            <a:ext cx="8229600" cy="609600"/>
          </a:xfrm>
          <a:solidFill>
            <a:schemeClr val="accent1"/>
          </a:solidFill>
        </p:spPr>
        <p:txBody>
          <a:bodyPr anchor="ctr" anchorCtr="1"/>
          <a:lstStyle>
            <a:lvl1pPr marL="0" indent="0" algn="ctr">
              <a:spcAft>
                <a:spcPts val="0"/>
              </a:spcAft>
              <a:buNone/>
              <a:defRPr>
                <a:solidFill>
                  <a:schemeClr val="bg1"/>
                </a:solidFill>
                <a:latin typeface="+mj-lt"/>
              </a:defRPr>
            </a:lvl1pPr>
            <a:lvl2pPr marL="233351" indent="0">
              <a:buNone/>
              <a:defRPr/>
            </a:lvl2pPr>
            <a:lvl3pPr marL="466701" indent="0">
              <a:buNone/>
              <a:defRPr/>
            </a:lvl3pPr>
            <a:lvl4pPr marL="701243" indent="0">
              <a:buNone/>
              <a:defRPr/>
            </a:lvl4pPr>
            <a:lvl5pPr marL="934594" indent="0">
              <a:buNone/>
              <a:defRPr/>
            </a:lvl5pPr>
          </a:lstStyle>
          <a:p>
            <a:pPr lvl="0"/>
            <a:r>
              <a:rPr lang="en-US" dirty="0"/>
              <a:t>Click to edit Takeaway comment</a:t>
            </a:r>
            <a:endParaRPr lang="en-CA" dirty="0"/>
          </a:p>
        </p:txBody>
      </p:sp>
    </p:spTree>
    <p:extLst>
      <p:ext uri="{BB962C8B-B14F-4D97-AF65-F5344CB8AC3E}">
        <p14:creationId xmlns:p14="http://schemas.microsoft.com/office/powerpoint/2010/main" val="4081932731"/>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381000" y="2514600"/>
            <a:ext cx="3810000" cy="1828800"/>
          </a:xfrm>
        </p:spPr>
        <p:txBody>
          <a:bodyPr/>
          <a:lstStyle>
            <a:lvl1pPr algn="ctr">
              <a:defRPr>
                <a:solidFill>
                  <a:srgbClr val="DA1884"/>
                </a:solidFill>
              </a:defRPr>
            </a:lvl1pPr>
          </a:lstStyle>
          <a:p>
            <a:r>
              <a:rPr lang="en-US" dirty="0"/>
              <a:t>CLICK TO EDIT SECTION TITLE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428" y="0"/>
            <a:ext cx="4576572" cy="6858000"/>
          </a:xfrm>
          <a:prstGeom prst="rect">
            <a:avLst/>
          </a:prstGeom>
        </p:spPr>
      </p:pic>
    </p:spTree>
    <p:extLst>
      <p:ext uri="{BB962C8B-B14F-4D97-AF65-F5344CB8AC3E}">
        <p14:creationId xmlns:p14="http://schemas.microsoft.com/office/powerpoint/2010/main" val="955509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HEADER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a:xfrm>
            <a:off x="457200" y="609600"/>
            <a:ext cx="8229600" cy="838200"/>
          </a:xfrm>
        </p:spPr>
        <p:txBody>
          <a:bodyPr>
            <a:normAutofit/>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457200" y="1524000"/>
            <a:ext cx="8229600" cy="480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631081A3-C1A6-44AE-ABAC-32043AA77C54}"/>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9466"/>
            <a:ext cx="718352" cy="539802"/>
          </a:xfrm>
          <a:prstGeom prst="rect">
            <a:avLst/>
          </a:prstGeom>
        </p:spPr>
      </p:pic>
    </p:spTree>
    <p:extLst>
      <p:ext uri="{BB962C8B-B14F-4D97-AF65-F5344CB8AC3E}">
        <p14:creationId xmlns:p14="http://schemas.microsoft.com/office/powerpoint/2010/main" val="1701612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HANK YOU A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B4A7D-B1CA-4FE9-BB26-34CDDFFFA412}"/>
              </a:ext>
            </a:extLst>
          </p:cNvPr>
          <p:cNvSpPr txBox="1"/>
          <p:nvPr userDrawn="1"/>
        </p:nvSpPr>
        <p:spPr>
          <a:xfrm>
            <a:off x="1206271" y="685800"/>
            <a:ext cx="6731458" cy="2008242"/>
          </a:xfrm>
          <a:prstGeom prst="rect">
            <a:avLst/>
          </a:prstGeom>
          <a:noFill/>
        </p:spPr>
        <p:txBody>
          <a:bodyPr wrap="none" rtlCol="0" anchor="ctr" anchorCtr="0">
            <a:spAutoFit/>
          </a:bodyPr>
          <a:lstStyle/>
          <a:p>
            <a:pPr algn="ctr"/>
            <a:r>
              <a:rPr lang="en-CA" sz="12450" dirty="0">
                <a:solidFill>
                  <a:srgbClr val="DA1884"/>
                </a:solidFill>
                <a:latin typeface="+mj-lt"/>
              </a:rPr>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0480"/>
            <a:ext cx="9144000" cy="3662172"/>
          </a:xfrm>
          <a:prstGeom prst="rect">
            <a:avLst/>
          </a:prstGeom>
        </p:spPr>
      </p:pic>
    </p:spTree>
    <p:extLst>
      <p:ext uri="{BB962C8B-B14F-4D97-AF65-F5344CB8AC3E}">
        <p14:creationId xmlns:p14="http://schemas.microsoft.com/office/powerpoint/2010/main" val="269310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ColorStripes">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117505" y="2575355"/>
            <a:ext cx="4572000" cy="1554151"/>
          </a:xfrm>
        </p:spPr>
        <p:txBody>
          <a:bodyPr lIns="73152" tIns="36576" rIns="73152" bIns="36576" anchor="ctr" anchorCtr="1">
            <a:normAutofit/>
          </a:bodyPr>
          <a:lstStyle>
            <a:lvl1pPr marL="0" indent="0" algn="ctr">
              <a:buNone/>
              <a:defRPr sz="4000" b="1">
                <a:solidFill>
                  <a:schemeClr val="tx1"/>
                </a:solidFill>
                <a:latin typeface="Barlow" panose="00000500000000000000" pitchFamily="2"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custDataLst>
              <p:tags r:id="rId2"/>
            </p:custDataLst>
          </p:nvPr>
        </p:nvSpPr>
        <p:spPr>
          <a:xfrm>
            <a:off x="4117505" y="4194438"/>
            <a:ext cx="4572000" cy="779249"/>
          </a:xfrm>
        </p:spPr>
        <p:txBody>
          <a:bodyPr vert="horz" lIns="91440" tIns="45720" rIns="91440" bIns="45720" rtlCol="0" anchor="ctr" anchorCtr="1">
            <a:normAutofit/>
          </a:bodyPr>
          <a:lstStyle>
            <a:lvl1pPr>
              <a:defRPr lang="en-US" sz="1800" b="0">
                <a:solidFill>
                  <a:srgbClr val="3F3F3F"/>
                </a:solidFill>
                <a:latin typeface="Arial Rounded MT Bold" panose="020F0704030504030204" pitchFamily="34" charset="0"/>
                <a:ea typeface="+mn-ea"/>
                <a:cs typeface="+mn-cs"/>
              </a:defRPr>
            </a:lvl1pPr>
          </a:lstStyle>
          <a:p>
            <a:pPr marL="0" lvl="0" indent="0" algn="ctr">
              <a:spcBef>
                <a:spcPct val="0"/>
              </a:spcBef>
              <a:buFont typeface="Arial" panose="020B0604020202020204" pitchFamily="34" charset="0"/>
            </a:pPr>
            <a:r>
              <a:rPr lang="en-US"/>
              <a:t>Click to edit Master title style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6858000"/>
          </a:xfrm>
          <a:prstGeom prst="rect">
            <a:avLst/>
          </a:prstGeom>
        </p:spPr>
      </p:pic>
    </p:spTree>
    <p:extLst>
      <p:ext uri="{BB962C8B-B14F-4D97-AF65-F5344CB8AC3E}">
        <p14:creationId xmlns:p14="http://schemas.microsoft.com/office/powerpoint/2010/main" val="2044782874"/>
      </p:ext>
    </p:extLst>
  </p:cSld>
  <p:clrMapOvr>
    <a:masterClrMapping/>
  </p:clrMapOvr>
  <p:transition/>
  <p:hf hdr="0" ftr="0" dt="0"/>
  <p:extLst mod="1">
    <p:ext uri="{DCECCB84-F9BA-43D5-87BE-67443E8EF086}">
      <p15:sldGuideLst xmlns:p15="http://schemas.microsoft.com/office/powerpoint/2012/main">
        <p15:guide id="1" pos="400">
          <p15:clr>
            <a:srgbClr val="CCCCCC"/>
          </p15:clr>
        </p15:guide>
        <p15:guide id="2" pos="5528">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ags" Target="../tags/tag9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ags" Target="../tags/tag9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9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9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image" Target="../media/image1.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ags" Target="../tags/tag18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ags" Target="../tags/tag183.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ags" Target="../tags/tag182.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ags" Target="../tags/tag1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33"/>
            </p:custDataLst>
          </p:nvPr>
        </p:nvSpPr>
        <p:spPr>
          <a:xfrm>
            <a:off x="635000" y="356499"/>
            <a:ext cx="8145462" cy="457200"/>
          </a:xfrm>
          <a:prstGeom prst="rect">
            <a:avLst/>
          </a:prstGeom>
        </p:spPr>
        <p:txBody>
          <a:bodyPr vert="horz" lIns="73152" tIns="36576" rIns="73152" bIns="36576" rtlCol="0" anchor="t" anchorCtr="0">
            <a:normAutofit/>
          </a:bodyPr>
          <a:lstStyle/>
          <a:p>
            <a:r>
              <a:rPr lang="en-US"/>
              <a:t>Click to edit Master title style</a:t>
            </a:r>
            <a:endParaRPr lang="en-US" dirty="0"/>
          </a:p>
        </p:txBody>
      </p:sp>
      <p:sp>
        <p:nvSpPr>
          <p:cNvPr id="3" name="Text Placeholder 2"/>
          <p:cNvSpPr>
            <a:spLocks noGrp="1"/>
          </p:cNvSpPr>
          <p:nvPr>
            <p:ph type="body" idx="1"/>
            <p:custDataLst>
              <p:tags r:id="rId34"/>
            </p:custDataLst>
          </p:nvPr>
        </p:nvSpPr>
        <p:spPr>
          <a:xfrm>
            <a:off x="873126" y="1143001"/>
            <a:ext cx="7907339" cy="53276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35"/>
            </p:custDataLst>
          </p:nvPr>
        </p:nvSpPr>
        <p:spPr>
          <a:xfrm>
            <a:off x="7820027" y="6470648"/>
            <a:ext cx="1236663" cy="365760"/>
          </a:xfrm>
          <a:prstGeom prst="rect">
            <a:avLst/>
          </a:prstGeom>
          <a:noFill/>
          <a:ln>
            <a:noFill/>
          </a:ln>
        </p:spPr>
        <p:txBody>
          <a:bodyPr spcFirstLastPara="1" wrap="square" lIns="68575" tIns="68575" rIns="68575" bIns="68575" anchor="ctr" anchorCtr="0">
            <a:noAutofit/>
          </a:bodyPr>
          <a:lstStyle>
            <a:lvl1pPr>
              <a:defRPr lang="en-US" sz="800" b="0" i="0" u="none" strike="noStrike" cap="none" smtClean="0">
                <a:solidFill>
                  <a:srgbClr val="3F3F3F"/>
                </a:solidFill>
                <a:latin typeface="Barlow" panose="020B0604020202020204" charset="0"/>
                <a:ea typeface="Barlow"/>
                <a:cs typeface="Barlow"/>
                <a:sym typeface="Arial"/>
              </a:defRPr>
            </a:lvl1pPr>
          </a:lstStyle>
          <a:p>
            <a:pPr algn="r" defTabSz="914378">
              <a:buSzPts val="800"/>
            </a:pPr>
            <a:fld id="{189CB434-591C-46E0-AC43-29A15677F0BE}" type="slidenum">
              <a:rPr lang="en-US" smtClean="0"/>
              <a:pPr algn="r" defTabSz="914378">
                <a:buSzPts val="800"/>
              </a:pPr>
              <a:t>‹#›</a:t>
            </a:fld>
            <a:endParaRPr lang="en-US" dirty="0"/>
          </a:p>
        </p:txBody>
      </p:sp>
      <p:sp>
        <p:nvSpPr>
          <p:cNvPr id="7" name="Footer Placeholder 4"/>
          <p:cNvSpPr txBox="1"/>
          <p:nvPr>
            <p:custDataLst>
              <p:tags r:id="rId36"/>
            </p:custDataLst>
          </p:nvPr>
        </p:nvSpPr>
        <p:spPr>
          <a:xfrm>
            <a:off x="511177" y="6470652"/>
            <a:ext cx="1397138" cy="365125"/>
          </a:xfrm>
          <a:prstGeom prst="rect">
            <a:avLst/>
          </a:prstGeom>
        </p:spPr>
        <p:txBody>
          <a:bodyPr vert="horz" lIns="91440" tIns="45720" rIns="91440" bIns="45720" rtlCol="0" anchor="ctr"/>
          <a:lstStyle>
            <a:defPPr>
              <a:defRPr lang="en-US"/>
            </a:defPPr>
            <a:lvl1pPr marL="0" marR="0" indent="0" algn="ctr" defTabSz="914400" rtl="0" eaLnBrk="1" latinLnBrk="0" hangingPunct="1">
              <a:lnSpc>
                <a:spcPct val="100000"/>
              </a:lnSpc>
              <a:spcBef>
                <a:spcPct val="0"/>
              </a:spcBef>
              <a:spcAft>
                <a:spcPct val="0"/>
              </a:spcAft>
              <a:buClr>
                <a:srgbClr val="000000"/>
              </a:buClr>
              <a:buSzPts val="800"/>
              <a:buFont typeface="Arial"/>
              <a:buNone/>
              <a:defRPr sz="800" kern="1200">
                <a:solidFill>
                  <a:srgbClr val="3F3F3F"/>
                </a:solidFill>
                <a:latin typeface="Barlow" panose="020B060402020202020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0"/>
              </a:spcBef>
              <a:spcAft>
                <a:spcPct val="0"/>
              </a:spcAft>
              <a:buClr>
                <a:srgbClr val="000000"/>
              </a:buClr>
              <a:buSzPts val="800"/>
              <a:buFont typeface="Arial"/>
              <a:buNone/>
              <a:tabLst/>
              <a:defRPr/>
            </a:pPr>
            <a:r>
              <a:rPr kumimoji="0" lang="en-US" sz="700" b="0" i="0" u="none" strike="noStrike" kern="1200" cap="none" spc="0" normalizeH="0" baseline="0" noProof="0" dirty="0">
                <a:ln>
                  <a:noFill/>
                </a:ln>
                <a:solidFill>
                  <a:srgbClr val="3F3F3F"/>
                </a:solidFill>
                <a:effectLst/>
                <a:uLnTx/>
                <a:uFillTx/>
                <a:latin typeface="Arial Rounded MT Bold" panose="020F0704030504030204" pitchFamily="34" charset="0"/>
                <a:ea typeface="Barlow"/>
                <a:cs typeface="Barlow"/>
                <a:sym typeface="Barlow" panose="020B0604020202020204" charset="0"/>
              </a:rPr>
              <a:t>Confidential &amp; Proprietary</a:t>
            </a:r>
          </a:p>
        </p:txBody>
      </p:sp>
      <p:sp>
        <p:nvSpPr>
          <p:cNvPr id="8" name="TextBox 7">
            <a:extLst>
              <a:ext uri="{FF2B5EF4-FFF2-40B4-BE49-F238E27FC236}">
                <a16:creationId xmlns:a16="http://schemas.microsoft.com/office/drawing/2014/main" id="{2A9C4A09-552A-4360-9736-1D750203599D}"/>
              </a:ext>
            </a:extLst>
          </p:cNvPr>
          <p:cNvSpPr txBox="1"/>
          <p:nvPr userDrawn="1"/>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2"/>
                </a:solidFill>
              </a:rPr>
              <a:pPr algn="ctr"/>
              <a:t>‹#›</a:t>
            </a:fld>
            <a:endParaRPr lang="en-CA" sz="900" dirty="0">
              <a:solidFill>
                <a:schemeClr val="accent2"/>
              </a:solidFill>
            </a:endParaRPr>
          </a:p>
        </p:txBody>
      </p:sp>
      <p:sp>
        <p:nvSpPr>
          <p:cNvPr id="9" name="TextBox 8">
            <a:extLst>
              <a:ext uri="{FF2B5EF4-FFF2-40B4-BE49-F238E27FC236}">
                <a16:creationId xmlns:a16="http://schemas.microsoft.com/office/drawing/2014/main" id="{4D01AB33-BC46-4466-8F63-AF300A393A9D}"/>
              </a:ext>
            </a:extLst>
          </p:cNvPr>
          <p:cNvSpPr txBox="1"/>
          <p:nvPr userDrawn="1"/>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a:t>
            </a:r>
            <a:r>
              <a:rPr lang="en-CA" sz="800" dirty="0" err="1">
                <a:solidFill>
                  <a:schemeClr val="bg1">
                    <a:lumMod val="65000"/>
                  </a:schemeClr>
                </a:solidFill>
                <a:latin typeface="+mn-lt"/>
              </a:rPr>
              <a:t>Confidentiel</a:t>
            </a:r>
            <a:r>
              <a:rPr lang="en-CA" sz="800" dirty="0">
                <a:solidFill>
                  <a:schemeClr val="bg1">
                    <a:lumMod val="65000"/>
                  </a:schemeClr>
                </a:solidFill>
                <a:latin typeface="+mn-lt"/>
              </a:rPr>
              <a:t> : </a:t>
            </a:r>
            <a:r>
              <a:rPr lang="en-CA" sz="800" dirty="0" err="1">
                <a:solidFill>
                  <a:schemeClr val="bg1">
                    <a:lumMod val="65000"/>
                  </a:schemeClr>
                </a:solidFill>
                <a:latin typeface="+mn-lt"/>
              </a:rPr>
              <a:t>Réservé</a:t>
            </a:r>
            <a:r>
              <a:rPr lang="en-CA" sz="800" dirty="0">
                <a:solidFill>
                  <a:schemeClr val="bg1">
                    <a:lumMod val="65000"/>
                  </a:schemeClr>
                </a:solidFill>
                <a:latin typeface="+mn-lt"/>
              </a:rPr>
              <a:t> à </a:t>
            </a:r>
            <a:r>
              <a:rPr lang="en-CA" sz="800" dirty="0" err="1">
                <a:solidFill>
                  <a:schemeClr val="bg1">
                    <a:lumMod val="65000"/>
                  </a:schemeClr>
                </a:solidFill>
                <a:latin typeface="+mn-lt"/>
              </a:rPr>
              <a:t>l'usage</a:t>
            </a:r>
            <a:r>
              <a:rPr lang="en-CA" sz="800" dirty="0">
                <a:solidFill>
                  <a:schemeClr val="bg1">
                    <a:lumMod val="65000"/>
                  </a:schemeClr>
                </a:solidFill>
                <a:latin typeface="+mn-lt"/>
              </a:rPr>
              <a:t> interne</a:t>
            </a:r>
          </a:p>
        </p:txBody>
      </p:sp>
      <p:pic>
        <p:nvPicPr>
          <p:cNvPr id="10" name="Picture 9">
            <a:extLst>
              <a:ext uri="{FF2B5EF4-FFF2-40B4-BE49-F238E27FC236}">
                <a16:creationId xmlns:a16="http://schemas.microsoft.com/office/drawing/2014/main" id="{2CE21417-1D03-4730-9645-09AEBFEB3207}"/>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l="74755"/>
          <a:stretch/>
        </p:blipFill>
        <p:spPr>
          <a:xfrm>
            <a:off x="8229600" y="6369694"/>
            <a:ext cx="461682" cy="425592"/>
          </a:xfrm>
          <a:prstGeom prst="rect">
            <a:avLst/>
          </a:prstGeom>
        </p:spPr>
      </p:pic>
    </p:spTree>
    <p:extLst>
      <p:ext uri="{BB962C8B-B14F-4D97-AF65-F5344CB8AC3E}">
        <p14:creationId xmlns:p14="http://schemas.microsoft.com/office/powerpoint/2010/main" val="3030190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16" r:id="rId30"/>
    <p:sldLayoutId id="2147483692" r:id="rId31"/>
  </p:sldLayoutIdLst>
  <p:transition/>
  <p:hf hdr="0" ftr="0" dt="0"/>
  <p:txStyles>
    <p:titleStyle>
      <a:lvl1pPr algn="l" defTabSz="914378" rtl="0" eaLnBrk="1" latinLnBrk="0" hangingPunct="1">
        <a:spcBef>
          <a:spcPct val="0"/>
        </a:spcBef>
        <a:buNone/>
        <a:defRPr sz="2100" b="1" kern="1200">
          <a:solidFill>
            <a:schemeClr val="tx1"/>
          </a:solidFill>
          <a:latin typeface="Arial Rounded MT Bold" panose="020F0704030504030204" pitchFamily="34" charset="0"/>
          <a:ea typeface="+mj-ea"/>
          <a:cs typeface="+mj-cs"/>
        </a:defRPr>
      </a:lvl1pPr>
    </p:titleStyle>
    <p:bodyStyle>
      <a:lvl1pPr marL="0" indent="0" algn="l" defTabSz="914378"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00020" indent="-200020" algn="l" defTabSz="914378" rtl="0" eaLnBrk="1" latinLnBrk="0" hangingPunct="1">
        <a:spcBef>
          <a:spcPts val="600"/>
        </a:spcBef>
        <a:buClrTx/>
        <a:buSzPct val="8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38139" indent="-209545" algn="l" defTabSz="914378" rtl="0" eaLnBrk="1" latinLnBrk="0" hangingPunct="1">
        <a:spcBef>
          <a:spcPts val="6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28634" indent="-171446" algn="l" defTabSz="914378" rtl="0" eaLnBrk="1" latinLnBrk="0" hangingPunct="1">
        <a:spcBef>
          <a:spcPts val="3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838179" indent="-180971" algn="l" defTabSz="914378" rtl="0" eaLnBrk="1" latinLnBrk="0" hangingPunct="1">
        <a:spcBef>
          <a:spcPts val="200"/>
        </a:spcBef>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55">
          <p15:clr>
            <a:srgbClr val="F26B43"/>
          </p15:clr>
        </p15:guide>
        <p15:guide id="2" orient="horz" pos="407">
          <p15:clr>
            <a:srgbClr val="F26B43"/>
          </p15:clr>
        </p15:guide>
        <p15:guide id="3" orient="horz" pos="3034">
          <p15:clr>
            <a:srgbClr val="F26B43"/>
          </p15:clr>
        </p15:guide>
        <p15:guide id="4" pos="400">
          <p15:clr>
            <a:srgbClr val="F26B43"/>
          </p15:clr>
        </p15:guide>
        <p15:guide id="5" pos="5530">
          <p15:clr>
            <a:srgbClr val="F26B43"/>
          </p15:clr>
        </p15:guide>
        <p15:guide id="6" pos="2880" userDrawn="1">
          <p15:clr>
            <a:srgbClr val="F26B43"/>
          </p15:clr>
        </p15:guide>
        <p15:guide id="7" orient="horz" pos="2160" userDrawn="1">
          <p15:clr>
            <a:srgbClr val="F26B43"/>
          </p15:clr>
        </p15:guide>
        <p15:guide id="8" pos="288" userDrawn="1">
          <p15:clr>
            <a:srgbClr val="F26B43"/>
          </p15:clr>
        </p15:guide>
        <p15:guide id="9" pos="5472" userDrawn="1">
          <p15:clr>
            <a:srgbClr val="F26B43"/>
          </p15:clr>
        </p15:guide>
        <p15:guide id="10" orient="horz" pos="3984" userDrawn="1">
          <p15:clr>
            <a:srgbClr val="F26B43"/>
          </p15:clr>
        </p15:guide>
        <p15:guide id="11" orient="horz" pos="336" userDrawn="1">
          <p15:clr>
            <a:srgbClr val="F26B43"/>
          </p15:clr>
        </p15:guide>
        <p15:guide id="12" orient="horz" pos="864" userDrawn="1">
          <p15:clr>
            <a:srgbClr val="F26B43"/>
          </p15:clr>
        </p15:guide>
        <p15:guide id="13" orient="horz" pos="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31"/>
            </p:custDataLst>
          </p:nvPr>
        </p:nvSpPr>
        <p:spPr>
          <a:xfrm>
            <a:off x="635000" y="356499"/>
            <a:ext cx="8145462" cy="457200"/>
          </a:xfrm>
          <a:prstGeom prst="rect">
            <a:avLst/>
          </a:prstGeom>
        </p:spPr>
        <p:txBody>
          <a:bodyPr vert="horz" lIns="73152" tIns="36576" rIns="73152" bIns="36576" rtlCol="0" anchor="t" anchorCtr="0">
            <a:normAutofit/>
          </a:bodyPr>
          <a:lstStyle/>
          <a:p>
            <a:r>
              <a:rPr lang="en-US"/>
              <a:t>Click to edit Master title style</a:t>
            </a:r>
            <a:endParaRPr lang="en-US" dirty="0"/>
          </a:p>
        </p:txBody>
      </p:sp>
      <p:sp>
        <p:nvSpPr>
          <p:cNvPr id="3" name="Text Placeholder 2"/>
          <p:cNvSpPr>
            <a:spLocks noGrp="1"/>
          </p:cNvSpPr>
          <p:nvPr>
            <p:ph type="body" idx="1"/>
            <p:custDataLst>
              <p:tags r:id="rId32"/>
            </p:custDataLst>
          </p:nvPr>
        </p:nvSpPr>
        <p:spPr>
          <a:xfrm>
            <a:off x="873126" y="1143001"/>
            <a:ext cx="7907339" cy="53276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33"/>
            </p:custDataLst>
          </p:nvPr>
        </p:nvSpPr>
        <p:spPr>
          <a:xfrm>
            <a:off x="7820027" y="6470648"/>
            <a:ext cx="1236663" cy="365760"/>
          </a:xfrm>
          <a:prstGeom prst="rect">
            <a:avLst/>
          </a:prstGeom>
          <a:noFill/>
          <a:ln>
            <a:noFill/>
          </a:ln>
        </p:spPr>
        <p:txBody>
          <a:bodyPr spcFirstLastPara="1" wrap="square" lIns="68575" tIns="68575" rIns="68575" bIns="68575" anchor="ctr" anchorCtr="0">
            <a:noAutofit/>
          </a:bodyPr>
          <a:lstStyle>
            <a:lvl1pPr>
              <a:defRPr lang="en-US" sz="800" b="0" i="0" u="none" strike="noStrike" cap="none" smtClean="0">
                <a:solidFill>
                  <a:srgbClr val="3F3F3F"/>
                </a:solidFill>
                <a:latin typeface="Barlow" panose="020B0604020202020204" charset="0"/>
                <a:ea typeface="Barlow"/>
                <a:cs typeface="Barlow"/>
                <a:sym typeface="Arial"/>
              </a:defRPr>
            </a:lvl1pPr>
          </a:lstStyle>
          <a:p>
            <a:pPr algn="r" defTabSz="914378">
              <a:buSzPts val="800"/>
            </a:pPr>
            <a:fld id="{189CB434-591C-46E0-AC43-29A15677F0BE}" type="slidenum">
              <a:rPr lang="en-US" smtClean="0"/>
              <a:pPr algn="r" defTabSz="914378">
                <a:buSzPts val="800"/>
              </a:pPr>
              <a:t>‹#›</a:t>
            </a:fld>
            <a:endParaRPr lang="en-US" dirty="0"/>
          </a:p>
        </p:txBody>
      </p:sp>
      <p:sp>
        <p:nvSpPr>
          <p:cNvPr id="7" name="Footer Placeholder 4"/>
          <p:cNvSpPr txBox="1"/>
          <p:nvPr>
            <p:custDataLst>
              <p:tags r:id="rId34"/>
            </p:custDataLst>
          </p:nvPr>
        </p:nvSpPr>
        <p:spPr>
          <a:xfrm>
            <a:off x="511177" y="6470652"/>
            <a:ext cx="1397138" cy="365125"/>
          </a:xfrm>
          <a:prstGeom prst="rect">
            <a:avLst/>
          </a:prstGeom>
        </p:spPr>
        <p:txBody>
          <a:bodyPr vert="horz" lIns="91440" tIns="45720" rIns="91440" bIns="45720" rtlCol="0" anchor="ctr"/>
          <a:lstStyle>
            <a:defPPr>
              <a:defRPr lang="en-US"/>
            </a:defPPr>
            <a:lvl1pPr marL="0" marR="0" indent="0" algn="ctr" defTabSz="914400" rtl="0" eaLnBrk="1" latinLnBrk="0" hangingPunct="1">
              <a:lnSpc>
                <a:spcPct val="100000"/>
              </a:lnSpc>
              <a:spcBef>
                <a:spcPct val="0"/>
              </a:spcBef>
              <a:spcAft>
                <a:spcPct val="0"/>
              </a:spcAft>
              <a:buClr>
                <a:srgbClr val="000000"/>
              </a:buClr>
              <a:buSzPts val="800"/>
              <a:buFont typeface="Arial"/>
              <a:buNone/>
              <a:defRPr sz="800" kern="1200">
                <a:solidFill>
                  <a:srgbClr val="3F3F3F"/>
                </a:solidFill>
                <a:latin typeface="Barlow" panose="020B060402020202020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0"/>
              </a:spcBef>
              <a:spcAft>
                <a:spcPct val="0"/>
              </a:spcAft>
              <a:buClr>
                <a:srgbClr val="000000"/>
              </a:buClr>
              <a:buSzPts val="800"/>
              <a:buFont typeface="Arial"/>
              <a:buNone/>
              <a:tabLst/>
              <a:defRPr/>
            </a:pPr>
            <a:r>
              <a:rPr kumimoji="0" lang="en-US" sz="700" b="0" i="0" u="none" strike="noStrike" kern="1200" cap="none" spc="0" normalizeH="0" baseline="0" noProof="0" dirty="0">
                <a:ln>
                  <a:noFill/>
                </a:ln>
                <a:solidFill>
                  <a:srgbClr val="3F3F3F"/>
                </a:solidFill>
                <a:effectLst/>
                <a:uLnTx/>
                <a:uFillTx/>
                <a:latin typeface="Arial Rounded MT Bold" panose="020F0704030504030204" pitchFamily="34" charset="0"/>
                <a:ea typeface="Barlow"/>
                <a:cs typeface="Barlow"/>
                <a:sym typeface="Barlow" panose="020B0604020202020204" charset="0"/>
              </a:rPr>
              <a:t>Confidential &amp; Proprietary</a:t>
            </a:r>
          </a:p>
        </p:txBody>
      </p:sp>
      <p:sp>
        <p:nvSpPr>
          <p:cNvPr id="8" name="TextBox 7">
            <a:extLst>
              <a:ext uri="{FF2B5EF4-FFF2-40B4-BE49-F238E27FC236}">
                <a16:creationId xmlns:a16="http://schemas.microsoft.com/office/drawing/2014/main" id="{D7237659-9331-468D-98E3-046C11152161}"/>
              </a:ext>
            </a:extLst>
          </p:cNvPr>
          <p:cNvSpPr txBox="1"/>
          <p:nvPr userDrawn="1"/>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2"/>
                </a:solidFill>
              </a:rPr>
              <a:pPr algn="ctr"/>
              <a:t>‹#›</a:t>
            </a:fld>
            <a:endParaRPr lang="en-CA" sz="900" dirty="0">
              <a:solidFill>
                <a:schemeClr val="accent2"/>
              </a:solidFill>
            </a:endParaRPr>
          </a:p>
        </p:txBody>
      </p:sp>
      <p:sp>
        <p:nvSpPr>
          <p:cNvPr id="9" name="TextBox 8">
            <a:extLst>
              <a:ext uri="{FF2B5EF4-FFF2-40B4-BE49-F238E27FC236}">
                <a16:creationId xmlns:a16="http://schemas.microsoft.com/office/drawing/2014/main" id="{787B6441-62AB-468B-BE88-2D3258508EAE}"/>
              </a:ext>
            </a:extLst>
          </p:cNvPr>
          <p:cNvSpPr txBox="1"/>
          <p:nvPr userDrawn="1"/>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a:t>
            </a:r>
            <a:r>
              <a:rPr lang="en-CA" sz="800" dirty="0" err="1">
                <a:solidFill>
                  <a:schemeClr val="bg1">
                    <a:lumMod val="65000"/>
                  </a:schemeClr>
                </a:solidFill>
                <a:latin typeface="+mn-lt"/>
              </a:rPr>
              <a:t>Confidentiel</a:t>
            </a:r>
            <a:r>
              <a:rPr lang="en-CA" sz="800" dirty="0">
                <a:solidFill>
                  <a:schemeClr val="bg1">
                    <a:lumMod val="65000"/>
                  </a:schemeClr>
                </a:solidFill>
                <a:latin typeface="+mn-lt"/>
              </a:rPr>
              <a:t> : </a:t>
            </a:r>
            <a:r>
              <a:rPr lang="en-CA" sz="800" dirty="0" err="1">
                <a:solidFill>
                  <a:schemeClr val="bg1">
                    <a:lumMod val="65000"/>
                  </a:schemeClr>
                </a:solidFill>
                <a:latin typeface="+mn-lt"/>
              </a:rPr>
              <a:t>Réservé</a:t>
            </a:r>
            <a:r>
              <a:rPr lang="en-CA" sz="800" dirty="0">
                <a:solidFill>
                  <a:schemeClr val="bg1">
                    <a:lumMod val="65000"/>
                  </a:schemeClr>
                </a:solidFill>
                <a:latin typeface="+mn-lt"/>
              </a:rPr>
              <a:t> à </a:t>
            </a:r>
            <a:r>
              <a:rPr lang="en-CA" sz="800" dirty="0" err="1">
                <a:solidFill>
                  <a:schemeClr val="bg1">
                    <a:lumMod val="65000"/>
                  </a:schemeClr>
                </a:solidFill>
                <a:latin typeface="+mn-lt"/>
              </a:rPr>
              <a:t>l'usage</a:t>
            </a:r>
            <a:r>
              <a:rPr lang="en-CA" sz="800" dirty="0">
                <a:solidFill>
                  <a:schemeClr val="bg1">
                    <a:lumMod val="65000"/>
                  </a:schemeClr>
                </a:solidFill>
                <a:latin typeface="+mn-lt"/>
              </a:rPr>
              <a:t> interne</a:t>
            </a:r>
          </a:p>
        </p:txBody>
      </p:sp>
      <p:pic>
        <p:nvPicPr>
          <p:cNvPr id="10" name="Picture 9">
            <a:extLst>
              <a:ext uri="{FF2B5EF4-FFF2-40B4-BE49-F238E27FC236}">
                <a16:creationId xmlns:a16="http://schemas.microsoft.com/office/drawing/2014/main" id="{94B5DA28-7AB0-4DB0-A719-454319A5DB61}"/>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l="74755"/>
          <a:stretch/>
        </p:blipFill>
        <p:spPr>
          <a:xfrm>
            <a:off x="8229600" y="6369694"/>
            <a:ext cx="461682" cy="425592"/>
          </a:xfrm>
          <a:prstGeom prst="rect">
            <a:avLst/>
          </a:prstGeom>
        </p:spPr>
      </p:pic>
    </p:spTree>
    <p:extLst>
      <p:ext uri="{BB962C8B-B14F-4D97-AF65-F5344CB8AC3E}">
        <p14:creationId xmlns:p14="http://schemas.microsoft.com/office/powerpoint/2010/main" val="274497217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Lst>
  <p:transition/>
  <p:hf hdr="0" ftr="0" dt="0"/>
  <p:txStyles>
    <p:titleStyle>
      <a:lvl1pPr algn="l" defTabSz="914378" rtl="0" eaLnBrk="1" latinLnBrk="0" hangingPunct="1">
        <a:spcBef>
          <a:spcPct val="0"/>
        </a:spcBef>
        <a:buNone/>
        <a:defRPr sz="2100" b="1" kern="1200">
          <a:solidFill>
            <a:schemeClr val="tx1"/>
          </a:solidFill>
          <a:latin typeface="Arial Rounded MT Bold" panose="020F0704030504030204" pitchFamily="34" charset="0"/>
          <a:ea typeface="+mj-ea"/>
          <a:cs typeface="+mj-cs"/>
        </a:defRPr>
      </a:lvl1pPr>
    </p:titleStyle>
    <p:bodyStyle>
      <a:lvl1pPr marL="0" indent="0" algn="l" defTabSz="914378"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00020" indent="-200020" algn="l" defTabSz="914378" rtl="0" eaLnBrk="1" latinLnBrk="0" hangingPunct="1">
        <a:spcBef>
          <a:spcPts val="600"/>
        </a:spcBef>
        <a:buClrTx/>
        <a:buSzPct val="8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38139" indent="-209545" algn="l" defTabSz="914378" rtl="0" eaLnBrk="1" latinLnBrk="0" hangingPunct="1">
        <a:spcBef>
          <a:spcPts val="6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28634" indent="-171446" algn="l" defTabSz="914378" rtl="0" eaLnBrk="1" latinLnBrk="0" hangingPunct="1">
        <a:spcBef>
          <a:spcPts val="3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838179" indent="-180971" algn="l" defTabSz="914378" rtl="0" eaLnBrk="1" latinLnBrk="0" hangingPunct="1">
        <a:spcBef>
          <a:spcPts val="200"/>
        </a:spcBef>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55">
          <p15:clr>
            <a:srgbClr val="F26B43"/>
          </p15:clr>
        </p15:guide>
        <p15:guide id="2" orient="horz" pos="407">
          <p15:clr>
            <a:srgbClr val="F26B43"/>
          </p15:clr>
        </p15:guide>
        <p15:guide id="3" orient="horz" pos="3034">
          <p15:clr>
            <a:srgbClr val="F26B43"/>
          </p15:clr>
        </p15:guide>
        <p15:guide id="4" pos="400">
          <p15:clr>
            <a:srgbClr val="F26B43"/>
          </p15:clr>
        </p15:guide>
        <p15:guide id="5" pos="5530">
          <p15:clr>
            <a:srgbClr val="F26B43"/>
          </p15:clr>
        </p15:guide>
        <p15:guide id="6" pos="2880" userDrawn="1">
          <p15:clr>
            <a:srgbClr val="F26B43"/>
          </p15:clr>
        </p15:guide>
        <p15:guide id="7" orient="horz" pos="2160" userDrawn="1">
          <p15:clr>
            <a:srgbClr val="F26B43"/>
          </p15:clr>
        </p15:guide>
        <p15:guide id="8" pos="288" userDrawn="1">
          <p15:clr>
            <a:srgbClr val="F26B43"/>
          </p15:clr>
        </p15:guide>
        <p15:guide id="9" pos="5472" userDrawn="1">
          <p15:clr>
            <a:srgbClr val="F26B43"/>
          </p15:clr>
        </p15:guide>
        <p15:guide id="10" orient="horz" pos="3984" userDrawn="1">
          <p15:clr>
            <a:srgbClr val="F26B43"/>
          </p15:clr>
        </p15:guide>
        <p15:guide id="11" orient="horz" pos="336" userDrawn="1">
          <p15:clr>
            <a:srgbClr val="F26B43"/>
          </p15:clr>
        </p15:guide>
        <p15:guide id="12" orient="horz" pos="864" userDrawn="1">
          <p15:clr>
            <a:srgbClr val="F26B43"/>
          </p15:clr>
        </p15:guide>
        <p15:guide id="13" orient="horz" pos="9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30"/>
            </p:custDataLst>
          </p:nvPr>
        </p:nvSpPr>
        <p:spPr>
          <a:xfrm>
            <a:off x="635000" y="356499"/>
            <a:ext cx="8145462" cy="457200"/>
          </a:xfrm>
          <a:prstGeom prst="rect">
            <a:avLst/>
          </a:prstGeom>
        </p:spPr>
        <p:txBody>
          <a:bodyPr vert="horz" lIns="73152" tIns="36576" rIns="73152" bIns="36576" rtlCol="0" anchor="t" anchorCtr="0">
            <a:normAutofit/>
          </a:bodyPr>
          <a:lstStyle/>
          <a:p>
            <a:r>
              <a:rPr lang="en-US"/>
              <a:t>Click to edit Master title style</a:t>
            </a:r>
            <a:endParaRPr lang="en-US" dirty="0"/>
          </a:p>
        </p:txBody>
      </p:sp>
      <p:sp>
        <p:nvSpPr>
          <p:cNvPr id="3" name="Text Placeholder 2"/>
          <p:cNvSpPr>
            <a:spLocks noGrp="1"/>
          </p:cNvSpPr>
          <p:nvPr>
            <p:ph type="body" idx="1"/>
            <p:custDataLst>
              <p:tags r:id="rId31"/>
            </p:custDataLst>
          </p:nvPr>
        </p:nvSpPr>
        <p:spPr>
          <a:xfrm>
            <a:off x="873126" y="1143001"/>
            <a:ext cx="7907339" cy="53276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32"/>
            </p:custDataLst>
          </p:nvPr>
        </p:nvSpPr>
        <p:spPr>
          <a:xfrm>
            <a:off x="7820027" y="6470648"/>
            <a:ext cx="1236663" cy="365760"/>
          </a:xfrm>
          <a:prstGeom prst="rect">
            <a:avLst/>
          </a:prstGeom>
          <a:noFill/>
          <a:ln>
            <a:noFill/>
          </a:ln>
        </p:spPr>
        <p:txBody>
          <a:bodyPr spcFirstLastPara="1" wrap="square" lIns="68575" tIns="68575" rIns="68575" bIns="68575" anchor="ctr" anchorCtr="0">
            <a:noAutofit/>
          </a:bodyPr>
          <a:lstStyle>
            <a:lvl1pPr>
              <a:defRPr lang="en-US" sz="800" b="0" i="0" u="none" strike="noStrike" cap="none" smtClean="0">
                <a:solidFill>
                  <a:srgbClr val="3F3F3F"/>
                </a:solidFill>
                <a:latin typeface="Barlow" panose="020B0604020202020204" charset="0"/>
                <a:ea typeface="Barlow"/>
                <a:cs typeface="Barlow"/>
                <a:sym typeface="Arial"/>
              </a:defRPr>
            </a:lvl1pPr>
          </a:lstStyle>
          <a:p>
            <a:pPr algn="r" defTabSz="914378">
              <a:buSzPts val="800"/>
            </a:pPr>
            <a:fld id="{189CB434-591C-46E0-AC43-29A15677F0BE}" type="slidenum">
              <a:rPr lang="en-US" smtClean="0"/>
              <a:pPr algn="r" defTabSz="914378">
                <a:buSzPts val="800"/>
              </a:pPr>
              <a:t>‹#›</a:t>
            </a:fld>
            <a:endParaRPr lang="en-US" dirty="0"/>
          </a:p>
        </p:txBody>
      </p:sp>
      <p:sp>
        <p:nvSpPr>
          <p:cNvPr id="7" name="Footer Placeholder 4"/>
          <p:cNvSpPr txBox="1"/>
          <p:nvPr>
            <p:custDataLst>
              <p:tags r:id="rId33"/>
            </p:custDataLst>
          </p:nvPr>
        </p:nvSpPr>
        <p:spPr>
          <a:xfrm>
            <a:off x="511177" y="6470652"/>
            <a:ext cx="1397138" cy="365125"/>
          </a:xfrm>
          <a:prstGeom prst="rect">
            <a:avLst/>
          </a:prstGeom>
        </p:spPr>
        <p:txBody>
          <a:bodyPr vert="horz" lIns="91440" tIns="45720" rIns="91440" bIns="45720" rtlCol="0" anchor="ctr"/>
          <a:lstStyle>
            <a:defPPr>
              <a:defRPr lang="en-US"/>
            </a:defPPr>
            <a:lvl1pPr marL="0" marR="0" indent="0" algn="ctr" defTabSz="914400" rtl="0" eaLnBrk="1" latinLnBrk="0" hangingPunct="1">
              <a:lnSpc>
                <a:spcPct val="100000"/>
              </a:lnSpc>
              <a:spcBef>
                <a:spcPct val="0"/>
              </a:spcBef>
              <a:spcAft>
                <a:spcPct val="0"/>
              </a:spcAft>
              <a:buClr>
                <a:srgbClr val="000000"/>
              </a:buClr>
              <a:buSzPts val="800"/>
              <a:buFont typeface="Arial"/>
              <a:buNone/>
              <a:defRPr sz="800" kern="1200">
                <a:solidFill>
                  <a:srgbClr val="3F3F3F"/>
                </a:solidFill>
                <a:latin typeface="Barlow" panose="020B060402020202020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0"/>
              </a:spcBef>
              <a:spcAft>
                <a:spcPct val="0"/>
              </a:spcAft>
              <a:buClr>
                <a:srgbClr val="000000"/>
              </a:buClr>
              <a:buSzPts val="800"/>
              <a:buFont typeface="Arial"/>
              <a:buNone/>
              <a:tabLst/>
              <a:defRPr/>
            </a:pPr>
            <a:r>
              <a:rPr kumimoji="0" lang="en-US" sz="700" b="0" i="0" u="none" strike="noStrike" kern="1200" cap="none" spc="0" normalizeH="0" baseline="0" noProof="0" dirty="0">
                <a:ln>
                  <a:noFill/>
                </a:ln>
                <a:solidFill>
                  <a:srgbClr val="3F3F3F"/>
                </a:solidFill>
                <a:effectLst/>
                <a:uLnTx/>
                <a:uFillTx/>
                <a:latin typeface="Arial Rounded MT Bold" panose="020F0704030504030204" pitchFamily="34" charset="0"/>
                <a:ea typeface="Barlow"/>
                <a:cs typeface="Barlow"/>
                <a:sym typeface="Barlow" panose="020B0604020202020204" charset="0"/>
              </a:rPr>
              <a:t>Confidential &amp; Proprietary</a:t>
            </a:r>
          </a:p>
        </p:txBody>
      </p:sp>
      <p:sp>
        <p:nvSpPr>
          <p:cNvPr id="8" name="TextBox 7">
            <a:extLst>
              <a:ext uri="{FF2B5EF4-FFF2-40B4-BE49-F238E27FC236}">
                <a16:creationId xmlns:a16="http://schemas.microsoft.com/office/drawing/2014/main" id="{BDC7E3F7-7575-4BCF-88B6-95A20C758851}"/>
              </a:ext>
            </a:extLst>
          </p:cNvPr>
          <p:cNvSpPr txBox="1"/>
          <p:nvPr userDrawn="1"/>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2"/>
                </a:solidFill>
              </a:rPr>
              <a:pPr algn="ctr"/>
              <a:t>‹#›</a:t>
            </a:fld>
            <a:endParaRPr lang="en-CA" sz="900" dirty="0">
              <a:solidFill>
                <a:schemeClr val="accent2"/>
              </a:solidFill>
            </a:endParaRPr>
          </a:p>
        </p:txBody>
      </p:sp>
      <p:sp>
        <p:nvSpPr>
          <p:cNvPr id="9" name="TextBox 8">
            <a:extLst>
              <a:ext uri="{FF2B5EF4-FFF2-40B4-BE49-F238E27FC236}">
                <a16:creationId xmlns:a16="http://schemas.microsoft.com/office/drawing/2014/main" id="{71180AA7-6F5F-426F-A9E8-A6FDB9B58A56}"/>
              </a:ext>
            </a:extLst>
          </p:cNvPr>
          <p:cNvSpPr txBox="1"/>
          <p:nvPr userDrawn="1"/>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a:t>
            </a:r>
            <a:r>
              <a:rPr lang="en-CA" sz="800" dirty="0" err="1">
                <a:solidFill>
                  <a:schemeClr val="bg1">
                    <a:lumMod val="65000"/>
                  </a:schemeClr>
                </a:solidFill>
                <a:latin typeface="+mn-lt"/>
              </a:rPr>
              <a:t>Confidentiel</a:t>
            </a:r>
            <a:r>
              <a:rPr lang="en-CA" sz="800" dirty="0">
                <a:solidFill>
                  <a:schemeClr val="bg1">
                    <a:lumMod val="65000"/>
                  </a:schemeClr>
                </a:solidFill>
                <a:latin typeface="+mn-lt"/>
              </a:rPr>
              <a:t> : </a:t>
            </a:r>
            <a:r>
              <a:rPr lang="en-CA" sz="800" dirty="0" err="1">
                <a:solidFill>
                  <a:schemeClr val="bg1">
                    <a:lumMod val="65000"/>
                  </a:schemeClr>
                </a:solidFill>
                <a:latin typeface="+mn-lt"/>
              </a:rPr>
              <a:t>Réservé</a:t>
            </a:r>
            <a:r>
              <a:rPr lang="en-CA" sz="800" dirty="0">
                <a:solidFill>
                  <a:schemeClr val="bg1">
                    <a:lumMod val="65000"/>
                  </a:schemeClr>
                </a:solidFill>
                <a:latin typeface="+mn-lt"/>
              </a:rPr>
              <a:t> à </a:t>
            </a:r>
            <a:r>
              <a:rPr lang="en-CA" sz="800" dirty="0" err="1">
                <a:solidFill>
                  <a:schemeClr val="bg1">
                    <a:lumMod val="65000"/>
                  </a:schemeClr>
                </a:solidFill>
                <a:latin typeface="+mn-lt"/>
              </a:rPr>
              <a:t>l'usage</a:t>
            </a:r>
            <a:r>
              <a:rPr lang="en-CA" sz="800" dirty="0">
                <a:solidFill>
                  <a:schemeClr val="bg1">
                    <a:lumMod val="65000"/>
                  </a:schemeClr>
                </a:solidFill>
                <a:latin typeface="+mn-lt"/>
              </a:rPr>
              <a:t> interne</a:t>
            </a:r>
          </a:p>
        </p:txBody>
      </p:sp>
      <p:pic>
        <p:nvPicPr>
          <p:cNvPr id="10" name="Picture 9">
            <a:extLst>
              <a:ext uri="{FF2B5EF4-FFF2-40B4-BE49-F238E27FC236}">
                <a16:creationId xmlns:a16="http://schemas.microsoft.com/office/drawing/2014/main" id="{F2E7252C-AD86-45B3-BD70-0BC87B336490}"/>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l="74755"/>
          <a:stretch/>
        </p:blipFill>
        <p:spPr>
          <a:xfrm>
            <a:off x="8229600" y="6369694"/>
            <a:ext cx="461682" cy="425592"/>
          </a:xfrm>
          <a:prstGeom prst="rect">
            <a:avLst/>
          </a:prstGeom>
        </p:spPr>
      </p:pic>
    </p:spTree>
    <p:extLst>
      <p:ext uri="{BB962C8B-B14F-4D97-AF65-F5344CB8AC3E}">
        <p14:creationId xmlns:p14="http://schemas.microsoft.com/office/powerpoint/2010/main" val="146569615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4" r:id="rId25"/>
    <p:sldLayoutId id="2147483805" r:id="rId26"/>
    <p:sldLayoutId id="2147483806" r:id="rId27"/>
    <p:sldLayoutId id="2147483807" r:id="rId28"/>
  </p:sldLayoutIdLst>
  <p:transition/>
  <p:hf hdr="0" ftr="0" dt="0"/>
  <p:txStyles>
    <p:titleStyle>
      <a:lvl1pPr algn="l" defTabSz="914378" rtl="0" eaLnBrk="1" latinLnBrk="0" hangingPunct="1">
        <a:spcBef>
          <a:spcPct val="0"/>
        </a:spcBef>
        <a:buNone/>
        <a:defRPr sz="2100" b="1" kern="1200">
          <a:solidFill>
            <a:schemeClr val="tx1"/>
          </a:solidFill>
          <a:latin typeface="Arial Rounded MT Bold" panose="020F0704030504030204" pitchFamily="34" charset="0"/>
          <a:ea typeface="+mj-ea"/>
          <a:cs typeface="+mj-cs"/>
        </a:defRPr>
      </a:lvl1pPr>
    </p:titleStyle>
    <p:bodyStyle>
      <a:lvl1pPr marL="0" indent="0" algn="l" defTabSz="914378"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00020" indent="-200020" algn="l" defTabSz="914378" rtl="0" eaLnBrk="1" latinLnBrk="0" hangingPunct="1">
        <a:spcBef>
          <a:spcPts val="600"/>
        </a:spcBef>
        <a:buClrTx/>
        <a:buSzPct val="8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38139" indent="-209545" algn="l" defTabSz="914378" rtl="0" eaLnBrk="1" latinLnBrk="0" hangingPunct="1">
        <a:spcBef>
          <a:spcPts val="6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28634" indent="-171446" algn="l" defTabSz="914378" rtl="0" eaLnBrk="1" latinLnBrk="0" hangingPunct="1">
        <a:spcBef>
          <a:spcPts val="3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838179" indent="-180971" algn="l" defTabSz="914378" rtl="0" eaLnBrk="1" latinLnBrk="0" hangingPunct="1">
        <a:spcBef>
          <a:spcPts val="200"/>
        </a:spcBef>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55">
          <p15:clr>
            <a:srgbClr val="F26B43"/>
          </p15:clr>
        </p15:guide>
        <p15:guide id="2" orient="horz" pos="407">
          <p15:clr>
            <a:srgbClr val="F26B43"/>
          </p15:clr>
        </p15:guide>
        <p15:guide id="3" orient="horz" pos="3034">
          <p15:clr>
            <a:srgbClr val="F26B43"/>
          </p15:clr>
        </p15:guide>
        <p15:guide id="4" pos="400">
          <p15:clr>
            <a:srgbClr val="F26B43"/>
          </p15:clr>
        </p15:guide>
        <p15:guide id="5" pos="5530">
          <p15:clr>
            <a:srgbClr val="F26B43"/>
          </p15:clr>
        </p15:guide>
        <p15:guide id="6" pos="2880" userDrawn="1">
          <p15:clr>
            <a:srgbClr val="F26B43"/>
          </p15:clr>
        </p15:guide>
        <p15:guide id="7" orient="horz" pos="2160" userDrawn="1">
          <p15:clr>
            <a:srgbClr val="F26B43"/>
          </p15:clr>
        </p15:guide>
        <p15:guide id="8" pos="288" userDrawn="1">
          <p15:clr>
            <a:srgbClr val="F26B43"/>
          </p15:clr>
        </p15:guide>
        <p15:guide id="9" pos="5472" userDrawn="1">
          <p15:clr>
            <a:srgbClr val="F26B43"/>
          </p15:clr>
        </p15:guide>
        <p15:guide id="10" orient="horz" pos="3984" userDrawn="1">
          <p15:clr>
            <a:srgbClr val="F26B43"/>
          </p15:clr>
        </p15:guide>
        <p15:guide id="11" orient="horz" pos="336" userDrawn="1">
          <p15:clr>
            <a:srgbClr val="F26B43"/>
          </p15:clr>
        </p15:guide>
        <p15:guide id="12" orient="horz" pos="864" userDrawn="1">
          <p15:clr>
            <a:srgbClr val="F26B43"/>
          </p15:clr>
        </p15:guide>
        <p15:guide id="13" orient="horz" pos="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noreply@abcsmartcookies.com"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Smart Cookies Volunteer Registration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831" y="1074016"/>
            <a:ext cx="4502338" cy="1688377"/>
          </a:xfrm>
          <a:prstGeom prst="rect">
            <a:avLst/>
          </a:prstGeom>
        </p:spPr>
      </p:pic>
    </p:spTree>
    <p:extLst>
      <p:ext uri="{BB962C8B-B14F-4D97-AF65-F5344CB8AC3E}">
        <p14:creationId xmlns:p14="http://schemas.microsoft.com/office/powerpoint/2010/main" val="17329589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a:t>Volunteer Registration Steps </a:t>
            </a:r>
          </a:p>
        </p:txBody>
      </p:sp>
      <p:sp>
        <p:nvSpPr>
          <p:cNvPr id="3" name="Text Placeholder 2"/>
          <p:cNvSpPr>
            <a:spLocks noGrp="1"/>
          </p:cNvSpPr>
          <p:nvPr>
            <p:ph type="body" sz="quarter" idx="13"/>
          </p:nvPr>
        </p:nvSpPr>
        <p:spPr/>
        <p:txBody>
          <a:bodyPr/>
          <a:lstStyle/>
          <a:p>
            <a:r>
              <a:rPr lang="en-US" dirty="0"/>
              <a:t>Receive the confirmation email</a:t>
            </a:r>
          </a:p>
        </p:txBody>
      </p:sp>
      <p:sp>
        <p:nvSpPr>
          <p:cNvPr id="4" name="Text Placeholder 3"/>
          <p:cNvSpPr>
            <a:spLocks noGrp="1"/>
          </p:cNvSpPr>
          <p:nvPr>
            <p:ph type="body" sz="quarter" idx="12"/>
          </p:nvPr>
        </p:nvSpPr>
        <p:spPr/>
        <p:txBody>
          <a:bodyPr/>
          <a:lstStyle/>
          <a:p>
            <a:r>
              <a:rPr lang="en-US" dirty="0"/>
              <a:t>Receive the registration email</a:t>
            </a:r>
          </a:p>
        </p:txBody>
      </p:sp>
      <p:sp>
        <p:nvSpPr>
          <p:cNvPr id="5" name="Text Placeholder 4"/>
          <p:cNvSpPr>
            <a:spLocks noGrp="1"/>
          </p:cNvSpPr>
          <p:nvPr>
            <p:ph type="body" sz="quarter" idx="11"/>
          </p:nvPr>
        </p:nvSpPr>
        <p:spPr/>
        <p:txBody>
          <a:bodyPr/>
          <a:lstStyle/>
          <a:p>
            <a:r>
              <a:rPr lang="en-US" dirty="0"/>
              <a:t>Confirm your contact information is correct</a:t>
            </a:r>
          </a:p>
        </p:txBody>
      </p:sp>
      <p:sp>
        <p:nvSpPr>
          <p:cNvPr id="6" name="Text Placeholder 5"/>
          <p:cNvSpPr>
            <a:spLocks noGrp="1"/>
          </p:cNvSpPr>
          <p:nvPr>
            <p:ph type="body" sz="quarter" idx="10"/>
          </p:nvPr>
        </p:nvSpPr>
        <p:spPr/>
        <p:txBody>
          <a:bodyPr/>
          <a:lstStyle/>
          <a:p>
            <a:r>
              <a:rPr lang="en-US" dirty="0"/>
              <a:t>Register with Council</a:t>
            </a:r>
          </a:p>
        </p:txBody>
      </p:sp>
      <p:sp>
        <p:nvSpPr>
          <p:cNvPr id="7" name="Text Placeholder 6"/>
          <p:cNvSpPr>
            <a:spLocks noGrp="1"/>
          </p:cNvSpPr>
          <p:nvPr>
            <p:ph type="body" sz="quarter" idx="14"/>
          </p:nvPr>
        </p:nvSpPr>
        <p:spPr/>
        <p:txBody>
          <a:bodyPr/>
          <a:lstStyle/>
          <a:p>
            <a:r>
              <a:rPr lang="en-US" dirty="0"/>
              <a:t>	Be sure you are registered as a Troop volunteer for the  cookie season with your local Girl Scout Council </a:t>
            </a:r>
          </a:p>
        </p:txBody>
      </p:sp>
      <p:sp>
        <p:nvSpPr>
          <p:cNvPr id="8" name="Text Placeholder 7"/>
          <p:cNvSpPr>
            <a:spLocks noGrp="1"/>
          </p:cNvSpPr>
          <p:nvPr>
            <p:ph type="body" sz="quarter" idx="15"/>
          </p:nvPr>
        </p:nvSpPr>
        <p:spPr/>
        <p:txBody>
          <a:bodyPr/>
          <a:lstStyle/>
          <a:p>
            <a:r>
              <a:rPr lang="en-US" dirty="0"/>
              <a:t>	Confirm that your contact information  in your Girl Scout Council registration, including your email address, is correct</a:t>
            </a:r>
          </a:p>
        </p:txBody>
      </p:sp>
      <p:sp>
        <p:nvSpPr>
          <p:cNvPr id="9" name="Text Placeholder 8"/>
          <p:cNvSpPr>
            <a:spLocks noGrp="1"/>
          </p:cNvSpPr>
          <p:nvPr>
            <p:ph type="body" sz="quarter" idx="16"/>
          </p:nvPr>
        </p:nvSpPr>
        <p:spPr/>
        <p:txBody>
          <a:bodyPr/>
          <a:lstStyle/>
          <a:p>
            <a:r>
              <a:rPr lang="en-US" dirty="0"/>
              <a:t>	Prior to the start of the cookie season, your Council will send you an email with a link to register as a cookie sale volunteer . The email will be sent from </a:t>
            </a:r>
            <a:r>
              <a:rPr lang="en-US" dirty="0">
                <a:hlinkClick r:id="rId2"/>
              </a:rPr>
              <a:t>noreply@abcsmartcookies.com</a:t>
            </a:r>
            <a:r>
              <a:rPr lang="en-US" dirty="0"/>
              <a:t> </a:t>
            </a:r>
          </a:p>
        </p:txBody>
      </p:sp>
      <p:sp>
        <p:nvSpPr>
          <p:cNvPr id="10" name="Text Placeholder 9"/>
          <p:cNvSpPr>
            <a:spLocks noGrp="1"/>
          </p:cNvSpPr>
          <p:nvPr>
            <p:ph type="body" sz="quarter" idx="17"/>
          </p:nvPr>
        </p:nvSpPr>
        <p:spPr/>
        <p:txBody>
          <a:bodyPr/>
          <a:lstStyle/>
          <a:p>
            <a:r>
              <a:rPr lang="en-US" dirty="0"/>
              <a:t>	Once you have completed the registration, you will receive a confirmation email . At that point, you will be ready to begin your cookie sale activities in Smart Cookies. </a:t>
            </a:r>
          </a:p>
        </p:txBody>
      </p:sp>
    </p:spTree>
    <p:extLst>
      <p:ext uri="{BB962C8B-B14F-4D97-AF65-F5344CB8AC3E}">
        <p14:creationId xmlns:p14="http://schemas.microsoft.com/office/powerpoint/2010/main" val="306871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DB75EC-FED3-4BAB-B2FC-8EAEC1A6097A}"/>
              </a:ext>
            </a:extLst>
          </p:cNvPr>
          <p:cNvSpPr>
            <a:spLocks noGrp="1"/>
          </p:cNvSpPr>
          <p:nvPr>
            <p:ph type="body" idx="1"/>
          </p:nvPr>
        </p:nvSpPr>
        <p:spPr/>
        <p:txBody>
          <a:bodyPr>
            <a:normAutofit fontScale="92500" lnSpcReduction="20000"/>
          </a:bodyPr>
          <a:lstStyle/>
          <a:p>
            <a:r>
              <a:rPr lang="en-US" b="0" dirty="0">
                <a:latin typeface="Arial Rounded MT Bold" panose="020F0704030504030204" pitchFamily="34" charset="0"/>
              </a:rPr>
              <a:t>How volunteers register to use Smart Cookies</a:t>
            </a:r>
          </a:p>
        </p:txBody>
      </p:sp>
    </p:spTree>
    <p:extLst>
      <p:ext uri="{BB962C8B-B14F-4D97-AF65-F5344CB8AC3E}">
        <p14:creationId xmlns:p14="http://schemas.microsoft.com/office/powerpoint/2010/main" val="4268231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07CAC-D41D-41DD-918F-AE452C626B0C}"/>
              </a:ext>
            </a:extLst>
          </p:cNvPr>
          <p:cNvSpPr>
            <a:spLocks noGrp="1"/>
          </p:cNvSpPr>
          <p:nvPr>
            <p:ph type="title"/>
          </p:nvPr>
        </p:nvSpPr>
        <p:spPr/>
        <p:txBody>
          <a:bodyPr/>
          <a:lstStyle/>
          <a:p>
            <a:r>
              <a:rPr lang="en-US" b="0" dirty="0"/>
              <a:t>Receive an email invitation </a:t>
            </a:r>
          </a:p>
        </p:txBody>
      </p:sp>
      <p:pic>
        <p:nvPicPr>
          <p:cNvPr id="6" name="Content Placeholder 3">
            <a:extLst>
              <a:ext uri="{FF2B5EF4-FFF2-40B4-BE49-F238E27FC236}">
                <a16:creationId xmlns:a16="http://schemas.microsoft.com/office/drawing/2014/main" id="{5C1A7988-BC1F-40BA-9426-0CE7591E4A93}"/>
              </a:ext>
            </a:extLst>
          </p:cNvPr>
          <p:cNvPicPr>
            <a:picLocks noGrp="1" noChangeAspect="1"/>
          </p:cNvPicPr>
          <p:nvPr>
            <p:ph idx="1"/>
          </p:nvPr>
        </p:nvPicPr>
        <p:blipFill>
          <a:blip r:embed="rId3"/>
          <a:stretch>
            <a:fillRect/>
          </a:stretch>
        </p:blipFill>
        <p:spPr>
          <a:xfrm>
            <a:off x="873125" y="2341774"/>
            <a:ext cx="7907338" cy="2930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44524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4266-4104-4C1D-AE70-E1343A29D5BF}"/>
              </a:ext>
            </a:extLst>
          </p:cNvPr>
          <p:cNvSpPr>
            <a:spLocks noGrp="1"/>
          </p:cNvSpPr>
          <p:nvPr>
            <p:ph type="title"/>
          </p:nvPr>
        </p:nvSpPr>
        <p:spPr/>
        <p:txBody>
          <a:bodyPr/>
          <a:lstStyle/>
          <a:p>
            <a:r>
              <a:rPr lang="en-US" b="0" dirty="0"/>
              <a:t>Complete Volunteer Profile </a:t>
            </a:r>
          </a:p>
        </p:txBody>
      </p:sp>
      <p:sp>
        <p:nvSpPr>
          <p:cNvPr id="4" name="Slide Number Placeholder 3">
            <a:extLst>
              <a:ext uri="{FF2B5EF4-FFF2-40B4-BE49-F238E27FC236}">
                <a16:creationId xmlns:a16="http://schemas.microsoft.com/office/drawing/2014/main" id="{A92B9E77-0B28-4AF8-8E6C-AD90ADDD9F42}"/>
              </a:ext>
            </a:extLst>
          </p:cNvPr>
          <p:cNvSpPr>
            <a:spLocks noGrp="1"/>
          </p:cNvSpPr>
          <p:nvPr>
            <p:ph type="sldNum" sz="quarter" idx="12"/>
          </p:nvPr>
        </p:nvSpPr>
        <p:spPr/>
        <p:txBody>
          <a:bodyPr/>
          <a:lstStyle/>
          <a:p>
            <a:pPr defTabSz="914378"/>
            <a:fld id="{189CB434-591C-46E0-AC43-29A15677F0BE}" type="slidenum">
              <a:rPr lang="en-US" smtClean="0"/>
              <a:pPr defTabSz="914378"/>
              <a:t>5</a:t>
            </a:fld>
            <a:endParaRPr lang="en-US" dirty="0"/>
          </a:p>
        </p:txBody>
      </p:sp>
      <p:pic>
        <p:nvPicPr>
          <p:cNvPr id="5" name="Content Placeholder 5">
            <a:extLst>
              <a:ext uri="{FF2B5EF4-FFF2-40B4-BE49-F238E27FC236}">
                <a16:creationId xmlns:a16="http://schemas.microsoft.com/office/drawing/2014/main" id="{9D55124E-FBB0-4AB8-ADF5-177F224FBD8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3125" y="1747490"/>
            <a:ext cx="7907338" cy="4118669"/>
          </a:xfrm>
          <a:prstGeom prst="rect">
            <a:avLst/>
          </a:prstGeom>
          <a:noFill/>
          <a:ln>
            <a:noFill/>
          </a:ln>
        </p:spPr>
      </p:pic>
    </p:spTree>
    <p:extLst>
      <p:ext uri="{BB962C8B-B14F-4D97-AF65-F5344CB8AC3E}">
        <p14:creationId xmlns:p14="http://schemas.microsoft.com/office/powerpoint/2010/main" val="1342963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F63F-F301-4AD1-85F1-309F2963A901}"/>
              </a:ext>
            </a:extLst>
          </p:cNvPr>
          <p:cNvSpPr>
            <a:spLocks noGrp="1"/>
          </p:cNvSpPr>
          <p:nvPr>
            <p:ph type="title"/>
          </p:nvPr>
        </p:nvSpPr>
        <p:spPr>
          <a:xfrm>
            <a:off x="635002" y="378270"/>
            <a:ext cx="8421687" cy="457200"/>
          </a:xfrm>
        </p:spPr>
        <p:txBody>
          <a:bodyPr/>
          <a:lstStyle/>
          <a:p>
            <a:r>
              <a:rPr lang="en-US" sz="2400" b="0" dirty="0"/>
              <a:t>Registration Confirmation – On Screen and email</a:t>
            </a:r>
          </a:p>
        </p:txBody>
      </p:sp>
      <p:sp>
        <p:nvSpPr>
          <p:cNvPr id="4" name="Slide Number Placeholder 3">
            <a:extLst>
              <a:ext uri="{FF2B5EF4-FFF2-40B4-BE49-F238E27FC236}">
                <a16:creationId xmlns:a16="http://schemas.microsoft.com/office/drawing/2014/main" id="{D622F6FA-2F15-4A37-B2DB-628856FF2F0A}"/>
              </a:ext>
            </a:extLst>
          </p:cNvPr>
          <p:cNvSpPr>
            <a:spLocks noGrp="1"/>
          </p:cNvSpPr>
          <p:nvPr>
            <p:ph type="sldNum" sz="quarter" idx="12"/>
          </p:nvPr>
        </p:nvSpPr>
        <p:spPr/>
        <p:txBody>
          <a:bodyPr/>
          <a:lstStyle/>
          <a:p>
            <a:pPr defTabSz="914378"/>
            <a:fld id="{189CB434-591C-46E0-AC43-29A15677F0BE}" type="slidenum">
              <a:rPr lang="en-US" smtClean="0"/>
              <a:pPr defTabSz="914378"/>
              <a:t>6</a:t>
            </a:fld>
            <a:endParaRPr lang="en-US" dirty="0"/>
          </a:p>
        </p:txBody>
      </p:sp>
      <p:pic>
        <p:nvPicPr>
          <p:cNvPr id="5" name="Content Placeholder 3">
            <a:extLst>
              <a:ext uri="{FF2B5EF4-FFF2-40B4-BE49-F238E27FC236}">
                <a16:creationId xmlns:a16="http://schemas.microsoft.com/office/drawing/2014/main" id="{D5EB0B3D-E102-4E61-9682-05F7F3726967}"/>
              </a:ext>
            </a:extLst>
          </p:cNvPr>
          <p:cNvPicPr>
            <a:picLocks noGrp="1"/>
          </p:cNvPicPr>
          <p:nvPr>
            <p:ph idx="1"/>
          </p:nvPr>
        </p:nvPicPr>
        <p:blipFill>
          <a:blip r:embed="rId3"/>
          <a:stretch>
            <a:fillRect/>
          </a:stretch>
        </p:blipFill>
        <p:spPr>
          <a:xfrm>
            <a:off x="892176" y="1524000"/>
            <a:ext cx="7907338" cy="1727812"/>
          </a:xfrm>
          <a:prstGeom prst="rect">
            <a:avLst/>
          </a:prstGeom>
          <a:ln w="38100">
            <a:solidFill>
              <a:schemeClr val="tx1"/>
            </a:solidFill>
          </a:ln>
        </p:spPr>
      </p:pic>
      <p:pic>
        <p:nvPicPr>
          <p:cNvPr id="6" name="Picture 5">
            <a:extLst>
              <a:ext uri="{FF2B5EF4-FFF2-40B4-BE49-F238E27FC236}">
                <a16:creationId xmlns:a16="http://schemas.microsoft.com/office/drawing/2014/main" id="{108988C6-E889-4FB6-A1AD-B327311B0A39}"/>
              </a:ext>
            </a:extLst>
          </p:cNvPr>
          <p:cNvPicPr>
            <a:picLocks noChangeAspect="1"/>
          </p:cNvPicPr>
          <p:nvPr/>
        </p:nvPicPr>
        <p:blipFill>
          <a:blip r:embed="rId4"/>
          <a:stretch>
            <a:fillRect/>
          </a:stretch>
        </p:blipFill>
        <p:spPr>
          <a:xfrm>
            <a:off x="1371600" y="3429000"/>
            <a:ext cx="6656661" cy="2190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56771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A6A959-23E9-48D5-A615-A79F546AD52A}"/>
              </a:ext>
            </a:extLst>
          </p:cNvPr>
          <p:cNvSpPr>
            <a:spLocks noGrp="1"/>
          </p:cNvSpPr>
          <p:nvPr>
            <p:ph type="body" idx="1"/>
          </p:nvPr>
        </p:nvSpPr>
        <p:spPr/>
        <p:txBody>
          <a:bodyPr/>
          <a:lstStyle/>
          <a:p>
            <a:r>
              <a:rPr lang="en-US" dirty="0"/>
              <a:t>You are now successfully registered in Smart Cookies!</a:t>
            </a:r>
          </a:p>
        </p:txBody>
      </p:sp>
    </p:spTree>
    <p:extLst>
      <p:ext uri="{BB962C8B-B14F-4D97-AF65-F5344CB8AC3E}">
        <p14:creationId xmlns:p14="http://schemas.microsoft.com/office/powerpoint/2010/main" val="997997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30386"/>
</p:tagLst>
</file>

<file path=ppt/tags/tag10.xml><?xml version="1.0" encoding="utf-8"?>
<p:tagLst xmlns:a="http://schemas.openxmlformats.org/drawingml/2006/main" xmlns:r="http://schemas.openxmlformats.org/officeDocument/2006/relationships" xmlns:p="http://schemas.openxmlformats.org/presentationml/2006/main">
  <p:tag name="AS_UNIQUEID" val="30232"/>
</p:tagLst>
</file>

<file path=ppt/tags/tag100.xml><?xml version="1.0" encoding="utf-8"?>
<p:tagLst xmlns:a="http://schemas.openxmlformats.org/drawingml/2006/main" xmlns:r="http://schemas.openxmlformats.org/officeDocument/2006/relationships" xmlns:p="http://schemas.openxmlformats.org/presentationml/2006/main">
  <p:tag name="AS_UNIQUEID" val="30232"/>
</p:tagLst>
</file>

<file path=ppt/tags/tag101.xml><?xml version="1.0" encoding="utf-8"?>
<p:tagLst xmlns:a="http://schemas.openxmlformats.org/drawingml/2006/main" xmlns:r="http://schemas.openxmlformats.org/officeDocument/2006/relationships" xmlns:p="http://schemas.openxmlformats.org/presentationml/2006/main">
  <p:tag name="AS_UNIQUEID" val="30234"/>
</p:tagLst>
</file>

<file path=ppt/tags/tag102.xml><?xml version="1.0" encoding="utf-8"?>
<p:tagLst xmlns:a="http://schemas.openxmlformats.org/drawingml/2006/main" xmlns:r="http://schemas.openxmlformats.org/officeDocument/2006/relationships" xmlns:p="http://schemas.openxmlformats.org/presentationml/2006/main">
  <p:tag name="AS_UNIQUEID" val="30235"/>
</p:tagLst>
</file>

<file path=ppt/tags/tag103.xml><?xml version="1.0" encoding="utf-8"?>
<p:tagLst xmlns:a="http://schemas.openxmlformats.org/drawingml/2006/main" xmlns:r="http://schemas.openxmlformats.org/officeDocument/2006/relationships" xmlns:p="http://schemas.openxmlformats.org/presentationml/2006/main">
  <p:tag name="AS_UNIQUEID" val="30236"/>
</p:tagLst>
</file>

<file path=ppt/tags/tag104.xml><?xml version="1.0" encoding="utf-8"?>
<p:tagLst xmlns:a="http://schemas.openxmlformats.org/drawingml/2006/main" xmlns:r="http://schemas.openxmlformats.org/officeDocument/2006/relationships" xmlns:p="http://schemas.openxmlformats.org/presentationml/2006/main">
  <p:tag name="AS_UNIQUEID" val="30239"/>
</p:tagLst>
</file>

<file path=ppt/tags/tag105.xml><?xml version="1.0" encoding="utf-8"?>
<p:tagLst xmlns:a="http://schemas.openxmlformats.org/drawingml/2006/main" xmlns:r="http://schemas.openxmlformats.org/officeDocument/2006/relationships" xmlns:p="http://schemas.openxmlformats.org/presentationml/2006/main">
  <p:tag name="AS_UNIQUEID" val="30241"/>
</p:tagLst>
</file>

<file path=ppt/tags/tag106.xml><?xml version="1.0" encoding="utf-8"?>
<p:tagLst xmlns:a="http://schemas.openxmlformats.org/drawingml/2006/main" xmlns:r="http://schemas.openxmlformats.org/officeDocument/2006/relationships" xmlns:p="http://schemas.openxmlformats.org/presentationml/2006/main">
  <p:tag name="AS_UNIQUEID" val="30242"/>
</p:tagLst>
</file>

<file path=ppt/tags/tag107.xml><?xml version="1.0" encoding="utf-8"?>
<p:tagLst xmlns:a="http://schemas.openxmlformats.org/drawingml/2006/main" xmlns:r="http://schemas.openxmlformats.org/officeDocument/2006/relationships" xmlns:p="http://schemas.openxmlformats.org/presentationml/2006/main">
  <p:tag name="AS_UNIQUEID" val="30244"/>
</p:tagLst>
</file>

<file path=ppt/tags/tag108.xml><?xml version="1.0" encoding="utf-8"?>
<p:tagLst xmlns:a="http://schemas.openxmlformats.org/drawingml/2006/main" xmlns:r="http://schemas.openxmlformats.org/officeDocument/2006/relationships" xmlns:p="http://schemas.openxmlformats.org/presentationml/2006/main">
  <p:tag name="AS_UNIQUEID" val="30245"/>
</p:tagLst>
</file>

<file path=ppt/tags/tag109.xml><?xml version="1.0" encoding="utf-8"?>
<p:tagLst xmlns:a="http://schemas.openxmlformats.org/drawingml/2006/main" xmlns:r="http://schemas.openxmlformats.org/officeDocument/2006/relationships" xmlns:p="http://schemas.openxmlformats.org/presentationml/2006/main">
  <p:tag name="AS_UNIQUEID" val="30246"/>
</p:tagLst>
</file>

<file path=ppt/tags/tag11.xml><?xml version="1.0" encoding="utf-8"?>
<p:tagLst xmlns:a="http://schemas.openxmlformats.org/drawingml/2006/main" xmlns:r="http://schemas.openxmlformats.org/officeDocument/2006/relationships" xmlns:p="http://schemas.openxmlformats.org/presentationml/2006/main">
  <p:tag name="AS_UNIQUEID" val="30234"/>
</p:tagLst>
</file>

<file path=ppt/tags/tag110.xml><?xml version="1.0" encoding="utf-8"?>
<p:tagLst xmlns:a="http://schemas.openxmlformats.org/drawingml/2006/main" xmlns:r="http://schemas.openxmlformats.org/officeDocument/2006/relationships" xmlns:p="http://schemas.openxmlformats.org/presentationml/2006/main">
  <p:tag name="AS_UNIQUEID" val="30247"/>
</p:tagLst>
</file>

<file path=ppt/tags/tag111.xml><?xml version="1.0" encoding="utf-8"?>
<p:tagLst xmlns:a="http://schemas.openxmlformats.org/drawingml/2006/main" xmlns:r="http://schemas.openxmlformats.org/officeDocument/2006/relationships" xmlns:p="http://schemas.openxmlformats.org/presentationml/2006/main">
  <p:tag name="AS_UNIQUEID" val="30248"/>
</p:tagLst>
</file>

<file path=ppt/tags/tag112.xml><?xml version="1.0" encoding="utf-8"?>
<p:tagLst xmlns:a="http://schemas.openxmlformats.org/drawingml/2006/main" xmlns:r="http://schemas.openxmlformats.org/officeDocument/2006/relationships" xmlns:p="http://schemas.openxmlformats.org/presentationml/2006/main">
  <p:tag name="AS_UNIQUEID" val="30251"/>
</p:tagLst>
</file>

<file path=ppt/tags/tag113.xml><?xml version="1.0" encoding="utf-8"?>
<p:tagLst xmlns:a="http://schemas.openxmlformats.org/drawingml/2006/main" xmlns:r="http://schemas.openxmlformats.org/officeDocument/2006/relationships" xmlns:p="http://schemas.openxmlformats.org/presentationml/2006/main">
  <p:tag name="AS_UNIQUEID" val="30254"/>
</p:tagLst>
</file>

<file path=ppt/tags/tag114.xml><?xml version="1.0" encoding="utf-8"?>
<p:tagLst xmlns:a="http://schemas.openxmlformats.org/drawingml/2006/main" xmlns:r="http://schemas.openxmlformats.org/officeDocument/2006/relationships" xmlns:p="http://schemas.openxmlformats.org/presentationml/2006/main">
  <p:tag name="AS_UNIQUEID" val="30244"/>
</p:tagLst>
</file>

<file path=ppt/tags/tag115.xml><?xml version="1.0" encoding="utf-8"?>
<p:tagLst xmlns:a="http://schemas.openxmlformats.org/drawingml/2006/main" xmlns:r="http://schemas.openxmlformats.org/officeDocument/2006/relationships" xmlns:p="http://schemas.openxmlformats.org/presentationml/2006/main">
  <p:tag name="AS_UNIQUEID" val="30245"/>
</p:tagLst>
</file>

<file path=ppt/tags/tag116.xml><?xml version="1.0" encoding="utf-8"?>
<p:tagLst xmlns:a="http://schemas.openxmlformats.org/drawingml/2006/main" xmlns:r="http://schemas.openxmlformats.org/officeDocument/2006/relationships" xmlns:p="http://schemas.openxmlformats.org/presentationml/2006/main">
  <p:tag name="AS_UNIQUEID" val="30246"/>
</p:tagLst>
</file>

<file path=ppt/tags/tag117.xml><?xml version="1.0" encoding="utf-8"?>
<p:tagLst xmlns:a="http://schemas.openxmlformats.org/drawingml/2006/main" xmlns:r="http://schemas.openxmlformats.org/officeDocument/2006/relationships" xmlns:p="http://schemas.openxmlformats.org/presentationml/2006/main">
  <p:tag name="AS_UNIQUEID" val="30247"/>
</p:tagLst>
</file>

<file path=ppt/tags/tag118.xml><?xml version="1.0" encoding="utf-8"?>
<p:tagLst xmlns:a="http://schemas.openxmlformats.org/drawingml/2006/main" xmlns:r="http://schemas.openxmlformats.org/officeDocument/2006/relationships" xmlns:p="http://schemas.openxmlformats.org/presentationml/2006/main">
  <p:tag name="AS_UNIQUEID" val="30248"/>
</p:tagLst>
</file>

<file path=ppt/tags/tag119.xml><?xml version="1.0" encoding="utf-8"?>
<p:tagLst xmlns:a="http://schemas.openxmlformats.org/drawingml/2006/main" xmlns:r="http://schemas.openxmlformats.org/officeDocument/2006/relationships" xmlns:p="http://schemas.openxmlformats.org/presentationml/2006/main">
  <p:tag name="AS_UNIQUEID" val="30251"/>
</p:tagLst>
</file>

<file path=ppt/tags/tag12.xml><?xml version="1.0" encoding="utf-8"?>
<p:tagLst xmlns:a="http://schemas.openxmlformats.org/drawingml/2006/main" xmlns:r="http://schemas.openxmlformats.org/officeDocument/2006/relationships" xmlns:p="http://schemas.openxmlformats.org/presentationml/2006/main">
  <p:tag name="AS_UNIQUEID" val="30235"/>
</p:tagLst>
</file>

<file path=ppt/tags/tag120.xml><?xml version="1.0" encoding="utf-8"?>
<p:tagLst xmlns:a="http://schemas.openxmlformats.org/drawingml/2006/main" xmlns:r="http://schemas.openxmlformats.org/officeDocument/2006/relationships" xmlns:p="http://schemas.openxmlformats.org/presentationml/2006/main">
  <p:tag name="AS_UNIQUEID" val="30254"/>
</p:tagLst>
</file>

<file path=ppt/tags/tag121.xml><?xml version="1.0" encoding="utf-8"?>
<p:tagLst xmlns:a="http://schemas.openxmlformats.org/drawingml/2006/main" xmlns:r="http://schemas.openxmlformats.org/officeDocument/2006/relationships" xmlns:p="http://schemas.openxmlformats.org/presentationml/2006/main">
  <p:tag name="AS_UNIQUEID" val="30244"/>
</p:tagLst>
</file>

<file path=ppt/tags/tag122.xml><?xml version="1.0" encoding="utf-8"?>
<p:tagLst xmlns:a="http://schemas.openxmlformats.org/drawingml/2006/main" xmlns:r="http://schemas.openxmlformats.org/officeDocument/2006/relationships" xmlns:p="http://schemas.openxmlformats.org/presentationml/2006/main">
  <p:tag name="AS_UNIQUEID" val="30245"/>
</p:tagLst>
</file>

<file path=ppt/tags/tag123.xml><?xml version="1.0" encoding="utf-8"?>
<p:tagLst xmlns:a="http://schemas.openxmlformats.org/drawingml/2006/main" xmlns:r="http://schemas.openxmlformats.org/officeDocument/2006/relationships" xmlns:p="http://schemas.openxmlformats.org/presentationml/2006/main">
  <p:tag name="AS_UNIQUEID" val="30246"/>
</p:tagLst>
</file>

<file path=ppt/tags/tag124.xml><?xml version="1.0" encoding="utf-8"?>
<p:tagLst xmlns:a="http://schemas.openxmlformats.org/drawingml/2006/main" xmlns:r="http://schemas.openxmlformats.org/officeDocument/2006/relationships" xmlns:p="http://schemas.openxmlformats.org/presentationml/2006/main">
  <p:tag name="AS_UNIQUEID" val="30247"/>
</p:tagLst>
</file>

<file path=ppt/tags/tag125.xml><?xml version="1.0" encoding="utf-8"?>
<p:tagLst xmlns:a="http://schemas.openxmlformats.org/drawingml/2006/main" xmlns:r="http://schemas.openxmlformats.org/officeDocument/2006/relationships" xmlns:p="http://schemas.openxmlformats.org/presentationml/2006/main">
  <p:tag name="AS_UNIQUEID" val="30248"/>
</p:tagLst>
</file>

<file path=ppt/tags/tag126.xml><?xml version="1.0" encoding="utf-8"?>
<p:tagLst xmlns:a="http://schemas.openxmlformats.org/drawingml/2006/main" xmlns:r="http://schemas.openxmlformats.org/officeDocument/2006/relationships" xmlns:p="http://schemas.openxmlformats.org/presentationml/2006/main">
  <p:tag name="AS_UNIQUEID" val="30251"/>
</p:tagLst>
</file>

<file path=ppt/tags/tag127.xml><?xml version="1.0" encoding="utf-8"?>
<p:tagLst xmlns:a="http://schemas.openxmlformats.org/drawingml/2006/main" xmlns:r="http://schemas.openxmlformats.org/officeDocument/2006/relationships" xmlns:p="http://schemas.openxmlformats.org/presentationml/2006/main">
  <p:tag name="AS_UNIQUEID" val="30254"/>
</p:tagLst>
</file>

<file path=ppt/tags/tag128.xml><?xml version="1.0" encoding="utf-8"?>
<p:tagLst xmlns:a="http://schemas.openxmlformats.org/drawingml/2006/main" xmlns:r="http://schemas.openxmlformats.org/officeDocument/2006/relationships" xmlns:p="http://schemas.openxmlformats.org/presentationml/2006/main">
  <p:tag name="AS_UNIQUEID" val="30244"/>
</p:tagLst>
</file>

<file path=ppt/tags/tag129.xml><?xml version="1.0" encoding="utf-8"?>
<p:tagLst xmlns:a="http://schemas.openxmlformats.org/drawingml/2006/main" xmlns:r="http://schemas.openxmlformats.org/officeDocument/2006/relationships" xmlns:p="http://schemas.openxmlformats.org/presentationml/2006/main">
  <p:tag name="AS_UNIQUEID" val="30245"/>
</p:tagLst>
</file>

<file path=ppt/tags/tag13.xml><?xml version="1.0" encoding="utf-8"?>
<p:tagLst xmlns:a="http://schemas.openxmlformats.org/drawingml/2006/main" xmlns:r="http://schemas.openxmlformats.org/officeDocument/2006/relationships" xmlns:p="http://schemas.openxmlformats.org/presentationml/2006/main">
  <p:tag name="AS_UNIQUEID" val="30236"/>
</p:tagLst>
</file>

<file path=ppt/tags/tag130.xml><?xml version="1.0" encoding="utf-8"?>
<p:tagLst xmlns:a="http://schemas.openxmlformats.org/drawingml/2006/main" xmlns:r="http://schemas.openxmlformats.org/officeDocument/2006/relationships" xmlns:p="http://schemas.openxmlformats.org/presentationml/2006/main">
  <p:tag name="AS_UNIQUEID" val="30246"/>
</p:tagLst>
</file>

<file path=ppt/tags/tag131.xml><?xml version="1.0" encoding="utf-8"?>
<p:tagLst xmlns:a="http://schemas.openxmlformats.org/drawingml/2006/main" xmlns:r="http://schemas.openxmlformats.org/officeDocument/2006/relationships" xmlns:p="http://schemas.openxmlformats.org/presentationml/2006/main">
  <p:tag name="AS_UNIQUEID" val="30247"/>
</p:tagLst>
</file>

<file path=ppt/tags/tag132.xml><?xml version="1.0" encoding="utf-8"?>
<p:tagLst xmlns:a="http://schemas.openxmlformats.org/drawingml/2006/main" xmlns:r="http://schemas.openxmlformats.org/officeDocument/2006/relationships" xmlns:p="http://schemas.openxmlformats.org/presentationml/2006/main">
  <p:tag name="AS_UNIQUEID" val="30248"/>
</p:tagLst>
</file>

<file path=ppt/tags/tag133.xml><?xml version="1.0" encoding="utf-8"?>
<p:tagLst xmlns:a="http://schemas.openxmlformats.org/drawingml/2006/main" xmlns:r="http://schemas.openxmlformats.org/officeDocument/2006/relationships" xmlns:p="http://schemas.openxmlformats.org/presentationml/2006/main">
  <p:tag name="AS_UNIQUEID" val="30251"/>
</p:tagLst>
</file>

<file path=ppt/tags/tag134.xml><?xml version="1.0" encoding="utf-8"?>
<p:tagLst xmlns:a="http://schemas.openxmlformats.org/drawingml/2006/main" xmlns:r="http://schemas.openxmlformats.org/officeDocument/2006/relationships" xmlns:p="http://schemas.openxmlformats.org/presentationml/2006/main">
  <p:tag name="AS_UNIQUEID" val="30254"/>
</p:tagLst>
</file>

<file path=ppt/tags/tag135.xml><?xml version="1.0" encoding="utf-8"?>
<p:tagLst xmlns:a="http://schemas.openxmlformats.org/drawingml/2006/main" xmlns:r="http://schemas.openxmlformats.org/officeDocument/2006/relationships" xmlns:p="http://schemas.openxmlformats.org/presentationml/2006/main">
  <p:tag name="AS_UNIQUEID" val="30244"/>
</p:tagLst>
</file>

<file path=ppt/tags/tag136.xml><?xml version="1.0" encoding="utf-8"?>
<p:tagLst xmlns:a="http://schemas.openxmlformats.org/drawingml/2006/main" xmlns:r="http://schemas.openxmlformats.org/officeDocument/2006/relationships" xmlns:p="http://schemas.openxmlformats.org/presentationml/2006/main">
  <p:tag name="AS_UNIQUEID" val="30245"/>
</p:tagLst>
</file>

<file path=ppt/tags/tag137.xml><?xml version="1.0" encoding="utf-8"?>
<p:tagLst xmlns:a="http://schemas.openxmlformats.org/drawingml/2006/main" xmlns:r="http://schemas.openxmlformats.org/officeDocument/2006/relationships" xmlns:p="http://schemas.openxmlformats.org/presentationml/2006/main">
  <p:tag name="AS_UNIQUEID" val="30246"/>
</p:tagLst>
</file>

<file path=ppt/tags/tag138.xml><?xml version="1.0" encoding="utf-8"?>
<p:tagLst xmlns:a="http://schemas.openxmlformats.org/drawingml/2006/main" xmlns:r="http://schemas.openxmlformats.org/officeDocument/2006/relationships" xmlns:p="http://schemas.openxmlformats.org/presentationml/2006/main">
  <p:tag name="AS_UNIQUEID" val="30247"/>
</p:tagLst>
</file>

<file path=ppt/tags/tag139.xml><?xml version="1.0" encoding="utf-8"?>
<p:tagLst xmlns:a="http://schemas.openxmlformats.org/drawingml/2006/main" xmlns:r="http://schemas.openxmlformats.org/officeDocument/2006/relationships" xmlns:p="http://schemas.openxmlformats.org/presentationml/2006/main">
  <p:tag name="AS_UNIQUEID" val="30248"/>
</p:tagLst>
</file>

<file path=ppt/tags/tag14.xml><?xml version="1.0" encoding="utf-8"?>
<p:tagLst xmlns:a="http://schemas.openxmlformats.org/drawingml/2006/main" xmlns:r="http://schemas.openxmlformats.org/officeDocument/2006/relationships" xmlns:p="http://schemas.openxmlformats.org/presentationml/2006/main">
  <p:tag name="AS_UNIQUEID" val="30239"/>
</p:tagLst>
</file>

<file path=ppt/tags/tag140.xml><?xml version="1.0" encoding="utf-8"?>
<p:tagLst xmlns:a="http://schemas.openxmlformats.org/drawingml/2006/main" xmlns:r="http://schemas.openxmlformats.org/officeDocument/2006/relationships" xmlns:p="http://schemas.openxmlformats.org/presentationml/2006/main">
  <p:tag name="AS_UNIQUEID" val="30251"/>
</p:tagLst>
</file>

<file path=ppt/tags/tag141.xml><?xml version="1.0" encoding="utf-8"?>
<p:tagLst xmlns:a="http://schemas.openxmlformats.org/drawingml/2006/main" xmlns:r="http://schemas.openxmlformats.org/officeDocument/2006/relationships" xmlns:p="http://schemas.openxmlformats.org/presentationml/2006/main">
  <p:tag name="AS_UNIQUEID" val="30254"/>
</p:tagLst>
</file>

<file path=ppt/tags/tag142.xml><?xml version="1.0" encoding="utf-8"?>
<p:tagLst xmlns:a="http://schemas.openxmlformats.org/drawingml/2006/main" xmlns:r="http://schemas.openxmlformats.org/officeDocument/2006/relationships" xmlns:p="http://schemas.openxmlformats.org/presentationml/2006/main">
  <p:tag name="AS_UNIQUEID" val="30266"/>
</p:tagLst>
</file>

<file path=ppt/tags/tag143.xml><?xml version="1.0" encoding="utf-8"?>
<p:tagLst xmlns:a="http://schemas.openxmlformats.org/drawingml/2006/main" xmlns:r="http://schemas.openxmlformats.org/officeDocument/2006/relationships" xmlns:p="http://schemas.openxmlformats.org/presentationml/2006/main">
  <p:tag name="AS_UNIQUEID" val="30269"/>
</p:tagLst>
</file>

<file path=ppt/tags/tag144.xml><?xml version="1.0" encoding="utf-8"?>
<p:tagLst xmlns:a="http://schemas.openxmlformats.org/drawingml/2006/main" xmlns:r="http://schemas.openxmlformats.org/officeDocument/2006/relationships" xmlns:p="http://schemas.openxmlformats.org/presentationml/2006/main">
  <p:tag name="AS_UNIQUEID" val="30274"/>
</p:tagLst>
</file>

<file path=ppt/tags/tag145.xml><?xml version="1.0" encoding="utf-8"?>
<p:tagLst xmlns:a="http://schemas.openxmlformats.org/drawingml/2006/main" xmlns:r="http://schemas.openxmlformats.org/officeDocument/2006/relationships" xmlns:p="http://schemas.openxmlformats.org/presentationml/2006/main">
  <p:tag name="AS_UNIQUEID" val="30266"/>
</p:tagLst>
</file>

<file path=ppt/tags/tag146.xml><?xml version="1.0" encoding="utf-8"?>
<p:tagLst xmlns:a="http://schemas.openxmlformats.org/drawingml/2006/main" xmlns:r="http://schemas.openxmlformats.org/officeDocument/2006/relationships" xmlns:p="http://schemas.openxmlformats.org/presentationml/2006/main">
  <p:tag name="AS_UNIQUEID" val="30269"/>
</p:tagLst>
</file>

<file path=ppt/tags/tag147.xml><?xml version="1.0" encoding="utf-8"?>
<p:tagLst xmlns:a="http://schemas.openxmlformats.org/drawingml/2006/main" xmlns:r="http://schemas.openxmlformats.org/officeDocument/2006/relationships" xmlns:p="http://schemas.openxmlformats.org/presentationml/2006/main">
  <p:tag name="AS_UNIQUEID" val="30274"/>
</p:tagLst>
</file>

<file path=ppt/tags/tag148.xml><?xml version="1.0" encoding="utf-8"?>
<p:tagLst xmlns:a="http://schemas.openxmlformats.org/drawingml/2006/main" xmlns:r="http://schemas.openxmlformats.org/officeDocument/2006/relationships" xmlns:p="http://schemas.openxmlformats.org/presentationml/2006/main">
  <p:tag name="AS_UNIQUEID" val="30266"/>
</p:tagLst>
</file>

<file path=ppt/tags/tag149.xml><?xml version="1.0" encoding="utf-8"?>
<p:tagLst xmlns:a="http://schemas.openxmlformats.org/drawingml/2006/main" xmlns:r="http://schemas.openxmlformats.org/officeDocument/2006/relationships" xmlns:p="http://schemas.openxmlformats.org/presentationml/2006/main">
  <p:tag name="AS_UNIQUEID" val="30269"/>
</p:tagLst>
</file>

<file path=ppt/tags/tag15.xml><?xml version="1.0" encoding="utf-8"?>
<p:tagLst xmlns:a="http://schemas.openxmlformats.org/drawingml/2006/main" xmlns:r="http://schemas.openxmlformats.org/officeDocument/2006/relationships" xmlns:p="http://schemas.openxmlformats.org/presentationml/2006/main">
  <p:tag name="AS_UNIQUEID" val="30241"/>
</p:tagLst>
</file>

<file path=ppt/tags/tag150.xml><?xml version="1.0" encoding="utf-8"?>
<p:tagLst xmlns:a="http://schemas.openxmlformats.org/drawingml/2006/main" xmlns:r="http://schemas.openxmlformats.org/officeDocument/2006/relationships" xmlns:p="http://schemas.openxmlformats.org/presentationml/2006/main">
  <p:tag name="AS_UNIQUEID" val="30274"/>
</p:tagLst>
</file>

<file path=ppt/tags/tag151.xml><?xml version="1.0" encoding="utf-8"?>
<p:tagLst xmlns:a="http://schemas.openxmlformats.org/drawingml/2006/main" xmlns:r="http://schemas.openxmlformats.org/officeDocument/2006/relationships" xmlns:p="http://schemas.openxmlformats.org/presentationml/2006/main">
  <p:tag name="AS_UNIQUEID" val="30347"/>
</p:tagLst>
</file>

<file path=ppt/tags/tag152.xml><?xml version="1.0" encoding="utf-8"?>
<p:tagLst xmlns:a="http://schemas.openxmlformats.org/drawingml/2006/main" xmlns:r="http://schemas.openxmlformats.org/officeDocument/2006/relationships" xmlns:p="http://schemas.openxmlformats.org/presentationml/2006/main">
  <p:tag name="AS_UNIQUEID" val="30349"/>
</p:tagLst>
</file>

<file path=ppt/tags/tag153.xml><?xml version="1.0" encoding="utf-8"?>
<p:tagLst xmlns:a="http://schemas.openxmlformats.org/drawingml/2006/main" xmlns:r="http://schemas.openxmlformats.org/officeDocument/2006/relationships" xmlns:p="http://schemas.openxmlformats.org/presentationml/2006/main">
  <p:tag name="AS_UNIQUEID" val="30266"/>
</p:tagLst>
</file>

<file path=ppt/tags/tag154.xml><?xml version="1.0" encoding="utf-8"?>
<p:tagLst xmlns:a="http://schemas.openxmlformats.org/drawingml/2006/main" xmlns:r="http://schemas.openxmlformats.org/officeDocument/2006/relationships" xmlns:p="http://schemas.openxmlformats.org/presentationml/2006/main">
  <p:tag name="AS_UNIQUEID" val="30274"/>
</p:tagLst>
</file>

<file path=ppt/tags/tag155.xml><?xml version="1.0" encoding="utf-8"?>
<p:tagLst xmlns:a="http://schemas.openxmlformats.org/drawingml/2006/main" xmlns:r="http://schemas.openxmlformats.org/officeDocument/2006/relationships" xmlns:p="http://schemas.openxmlformats.org/presentationml/2006/main">
  <p:tag name="AS_UNIQUEID" val="30274"/>
</p:tagLst>
</file>

<file path=ppt/tags/tag156.xml><?xml version="1.0" encoding="utf-8"?>
<p:tagLst xmlns:a="http://schemas.openxmlformats.org/drawingml/2006/main" xmlns:r="http://schemas.openxmlformats.org/officeDocument/2006/relationships" xmlns:p="http://schemas.openxmlformats.org/presentationml/2006/main">
  <p:tag name="AS_UNIQUEID" val="30275"/>
</p:tagLst>
</file>

<file path=ppt/tags/tag157.xml><?xml version="1.0" encoding="utf-8"?>
<p:tagLst xmlns:a="http://schemas.openxmlformats.org/drawingml/2006/main" xmlns:r="http://schemas.openxmlformats.org/officeDocument/2006/relationships" xmlns:p="http://schemas.openxmlformats.org/presentationml/2006/main">
  <p:tag name="AS_UNIQUEID" val="30278"/>
</p:tagLst>
</file>

<file path=ppt/tags/tag158.xml><?xml version="1.0" encoding="utf-8"?>
<p:tagLst xmlns:a="http://schemas.openxmlformats.org/drawingml/2006/main" xmlns:r="http://schemas.openxmlformats.org/officeDocument/2006/relationships" xmlns:p="http://schemas.openxmlformats.org/presentationml/2006/main">
  <p:tag name="AS_UNIQUEID" val="30351"/>
</p:tagLst>
</file>

<file path=ppt/tags/tag159.xml><?xml version="1.0" encoding="utf-8"?>
<p:tagLst xmlns:a="http://schemas.openxmlformats.org/drawingml/2006/main" xmlns:r="http://schemas.openxmlformats.org/officeDocument/2006/relationships" xmlns:p="http://schemas.openxmlformats.org/presentationml/2006/main">
  <p:tag name="AS_UNIQUEID" val="30354"/>
</p:tagLst>
</file>

<file path=ppt/tags/tag16.xml><?xml version="1.0" encoding="utf-8"?>
<p:tagLst xmlns:a="http://schemas.openxmlformats.org/drawingml/2006/main" xmlns:r="http://schemas.openxmlformats.org/officeDocument/2006/relationships" xmlns:p="http://schemas.openxmlformats.org/presentationml/2006/main">
  <p:tag name="AS_UNIQUEID" val="30242"/>
</p:tagLst>
</file>

<file path=ppt/tags/tag160.xml><?xml version="1.0" encoding="utf-8"?>
<p:tagLst xmlns:a="http://schemas.openxmlformats.org/drawingml/2006/main" xmlns:r="http://schemas.openxmlformats.org/officeDocument/2006/relationships" xmlns:p="http://schemas.openxmlformats.org/presentationml/2006/main">
  <p:tag name="AS_UNIQUEID" val="30355"/>
</p:tagLst>
</file>

<file path=ppt/tags/tag161.xml><?xml version="1.0" encoding="utf-8"?>
<p:tagLst xmlns:a="http://schemas.openxmlformats.org/drawingml/2006/main" xmlns:r="http://schemas.openxmlformats.org/officeDocument/2006/relationships" xmlns:p="http://schemas.openxmlformats.org/presentationml/2006/main">
  <p:tag name="AS_UNIQUEID" val="30356"/>
</p:tagLst>
</file>

<file path=ppt/tags/tag162.xml><?xml version="1.0" encoding="utf-8"?>
<p:tagLst xmlns:a="http://schemas.openxmlformats.org/drawingml/2006/main" xmlns:r="http://schemas.openxmlformats.org/officeDocument/2006/relationships" xmlns:p="http://schemas.openxmlformats.org/presentationml/2006/main">
  <p:tag name="AS_UNIQUEID" val="30357"/>
</p:tagLst>
</file>

<file path=ppt/tags/tag163.xml><?xml version="1.0" encoding="utf-8"?>
<p:tagLst xmlns:a="http://schemas.openxmlformats.org/drawingml/2006/main" xmlns:r="http://schemas.openxmlformats.org/officeDocument/2006/relationships" xmlns:p="http://schemas.openxmlformats.org/presentationml/2006/main">
  <p:tag name="AS_UNIQUEID" val="30351"/>
</p:tagLst>
</file>

<file path=ppt/tags/tag164.xml><?xml version="1.0" encoding="utf-8"?>
<p:tagLst xmlns:a="http://schemas.openxmlformats.org/drawingml/2006/main" xmlns:r="http://schemas.openxmlformats.org/officeDocument/2006/relationships" xmlns:p="http://schemas.openxmlformats.org/presentationml/2006/main">
  <p:tag name="AS_UNIQUEID" val="30354"/>
</p:tagLst>
</file>

<file path=ppt/tags/tag165.xml><?xml version="1.0" encoding="utf-8"?>
<p:tagLst xmlns:a="http://schemas.openxmlformats.org/drawingml/2006/main" xmlns:r="http://schemas.openxmlformats.org/officeDocument/2006/relationships" xmlns:p="http://schemas.openxmlformats.org/presentationml/2006/main">
  <p:tag name="AS_UNIQUEID" val="30355"/>
</p:tagLst>
</file>

<file path=ppt/tags/tag166.xml><?xml version="1.0" encoding="utf-8"?>
<p:tagLst xmlns:a="http://schemas.openxmlformats.org/drawingml/2006/main" xmlns:r="http://schemas.openxmlformats.org/officeDocument/2006/relationships" xmlns:p="http://schemas.openxmlformats.org/presentationml/2006/main">
  <p:tag name="AS_UNIQUEID" val="30356"/>
</p:tagLst>
</file>

<file path=ppt/tags/tag167.xml><?xml version="1.0" encoding="utf-8"?>
<p:tagLst xmlns:a="http://schemas.openxmlformats.org/drawingml/2006/main" xmlns:r="http://schemas.openxmlformats.org/officeDocument/2006/relationships" xmlns:p="http://schemas.openxmlformats.org/presentationml/2006/main">
  <p:tag name="AS_UNIQUEID" val="30357"/>
</p:tagLst>
</file>

<file path=ppt/tags/tag168.xml><?xml version="1.0" encoding="utf-8"?>
<p:tagLst xmlns:a="http://schemas.openxmlformats.org/drawingml/2006/main" xmlns:r="http://schemas.openxmlformats.org/officeDocument/2006/relationships" xmlns:p="http://schemas.openxmlformats.org/presentationml/2006/main">
  <p:tag name="AS_UNIQUEID" val="30360"/>
</p:tagLst>
</file>

<file path=ppt/tags/tag169.xml><?xml version="1.0" encoding="utf-8"?>
<p:tagLst xmlns:a="http://schemas.openxmlformats.org/drawingml/2006/main" xmlns:r="http://schemas.openxmlformats.org/officeDocument/2006/relationships" xmlns:p="http://schemas.openxmlformats.org/presentationml/2006/main">
  <p:tag name="AS_UNIQUEID" val="30361"/>
</p:tagLst>
</file>

<file path=ppt/tags/tag17.xml><?xml version="1.0" encoding="utf-8"?>
<p:tagLst xmlns:a="http://schemas.openxmlformats.org/drawingml/2006/main" xmlns:r="http://schemas.openxmlformats.org/officeDocument/2006/relationships" xmlns:p="http://schemas.openxmlformats.org/presentationml/2006/main">
  <p:tag name="AS_UNIQUEID" val="30244"/>
</p:tagLst>
</file>

<file path=ppt/tags/tag170.xml><?xml version="1.0" encoding="utf-8"?>
<p:tagLst xmlns:a="http://schemas.openxmlformats.org/drawingml/2006/main" xmlns:r="http://schemas.openxmlformats.org/officeDocument/2006/relationships" xmlns:p="http://schemas.openxmlformats.org/presentationml/2006/main">
  <p:tag name="AS_UNIQUEID" val="30362"/>
</p:tagLst>
</file>

<file path=ppt/tags/tag171.xml><?xml version="1.0" encoding="utf-8"?>
<p:tagLst xmlns:a="http://schemas.openxmlformats.org/drawingml/2006/main" xmlns:r="http://schemas.openxmlformats.org/officeDocument/2006/relationships" xmlns:p="http://schemas.openxmlformats.org/presentationml/2006/main">
  <p:tag name="AS_UNIQUEID" val="30365"/>
</p:tagLst>
</file>

<file path=ppt/tags/tag172.xml><?xml version="1.0" encoding="utf-8"?>
<p:tagLst xmlns:a="http://schemas.openxmlformats.org/drawingml/2006/main" xmlns:r="http://schemas.openxmlformats.org/officeDocument/2006/relationships" xmlns:p="http://schemas.openxmlformats.org/presentationml/2006/main">
  <p:tag name="AS_UNIQUEID" val="30351"/>
</p:tagLst>
</file>

<file path=ppt/tags/tag173.xml><?xml version="1.0" encoding="utf-8"?>
<p:tagLst xmlns:a="http://schemas.openxmlformats.org/drawingml/2006/main" xmlns:r="http://schemas.openxmlformats.org/officeDocument/2006/relationships" xmlns:p="http://schemas.openxmlformats.org/presentationml/2006/main">
  <p:tag name="AS_UNIQUEID" val="30354"/>
</p:tagLst>
</file>

<file path=ppt/tags/tag174.xml><?xml version="1.0" encoding="utf-8"?>
<p:tagLst xmlns:a="http://schemas.openxmlformats.org/drawingml/2006/main" xmlns:r="http://schemas.openxmlformats.org/officeDocument/2006/relationships" xmlns:p="http://schemas.openxmlformats.org/presentationml/2006/main">
  <p:tag name="AS_UNIQUEID" val="30355"/>
</p:tagLst>
</file>

<file path=ppt/tags/tag175.xml><?xml version="1.0" encoding="utf-8"?>
<p:tagLst xmlns:a="http://schemas.openxmlformats.org/drawingml/2006/main" xmlns:r="http://schemas.openxmlformats.org/officeDocument/2006/relationships" xmlns:p="http://schemas.openxmlformats.org/presentationml/2006/main">
  <p:tag name="AS_UNIQUEID" val="30356"/>
</p:tagLst>
</file>

<file path=ppt/tags/tag176.xml><?xml version="1.0" encoding="utf-8"?>
<p:tagLst xmlns:a="http://schemas.openxmlformats.org/drawingml/2006/main" xmlns:r="http://schemas.openxmlformats.org/officeDocument/2006/relationships" xmlns:p="http://schemas.openxmlformats.org/presentationml/2006/main">
  <p:tag name="AS_UNIQUEID" val="30357"/>
</p:tagLst>
</file>

<file path=ppt/tags/tag177.xml><?xml version="1.0" encoding="utf-8"?>
<p:tagLst xmlns:a="http://schemas.openxmlformats.org/drawingml/2006/main" xmlns:r="http://schemas.openxmlformats.org/officeDocument/2006/relationships" xmlns:p="http://schemas.openxmlformats.org/presentationml/2006/main">
  <p:tag name="AS_UNIQUEID" val="30351"/>
</p:tagLst>
</file>

<file path=ppt/tags/tag178.xml><?xml version="1.0" encoding="utf-8"?>
<p:tagLst xmlns:a="http://schemas.openxmlformats.org/drawingml/2006/main" xmlns:r="http://schemas.openxmlformats.org/officeDocument/2006/relationships" xmlns:p="http://schemas.openxmlformats.org/presentationml/2006/main">
  <p:tag name="AS_UNIQUEID" val="30354"/>
</p:tagLst>
</file>

<file path=ppt/tags/tag179.xml><?xml version="1.0" encoding="utf-8"?>
<p:tagLst xmlns:a="http://schemas.openxmlformats.org/drawingml/2006/main" xmlns:r="http://schemas.openxmlformats.org/officeDocument/2006/relationships" xmlns:p="http://schemas.openxmlformats.org/presentationml/2006/main">
  <p:tag name="AS_UNIQUEID" val="30355"/>
</p:tagLst>
</file>

<file path=ppt/tags/tag18.xml><?xml version="1.0" encoding="utf-8"?>
<p:tagLst xmlns:a="http://schemas.openxmlformats.org/drawingml/2006/main" xmlns:r="http://schemas.openxmlformats.org/officeDocument/2006/relationships" xmlns:p="http://schemas.openxmlformats.org/presentationml/2006/main">
  <p:tag name="AS_UNIQUEID" val="30245"/>
</p:tagLst>
</file>

<file path=ppt/tags/tag180.xml><?xml version="1.0" encoding="utf-8"?>
<p:tagLst xmlns:a="http://schemas.openxmlformats.org/drawingml/2006/main" xmlns:r="http://schemas.openxmlformats.org/officeDocument/2006/relationships" xmlns:p="http://schemas.openxmlformats.org/presentationml/2006/main">
  <p:tag name="AS_UNIQUEID" val="30356"/>
</p:tagLst>
</file>

<file path=ppt/tags/tag181.xml><?xml version="1.0" encoding="utf-8"?>
<p:tagLst xmlns:a="http://schemas.openxmlformats.org/drawingml/2006/main" xmlns:r="http://schemas.openxmlformats.org/officeDocument/2006/relationships" xmlns:p="http://schemas.openxmlformats.org/presentationml/2006/main">
  <p:tag name="AS_UNIQUEID" val="30386"/>
</p:tagLst>
</file>

<file path=ppt/tags/tag182.xml><?xml version="1.0" encoding="utf-8"?>
<p:tagLst xmlns:a="http://schemas.openxmlformats.org/drawingml/2006/main" xmlns:r="http://schemas.openxmlformats.org/officeDocument/2006/relationships" xmlns:p="http://schemas.openxmlformats.org/presentationml/2006/main">
  <p:tag name="AS_UNIQUEID" val="30387"/>
</p:tagLst>
</file>

<file path=ppt/tags/tag183.xml><?xml version="1.0" encoding="utf-8"?>
<p:tagLst xmlns:a="http://schemas.openxmlformats.org/drawingml/2006/main" xmlns:r="http://schemas.openxmlformats.org/officeDocument/2006/relationships" xmlns:p="http://schemas.openxmlformats.org/presentationml/2006/main">
  <p:tag name="AS_UNIQUEID" val="30390"/>
</p:tagLst>
</file>

<file path=ppt/tags/tag184.xml><?xml version="1.0" encoding="utf-8"?>
<p:tagLst xmlns:a="http://schemas.openxmlformats.org/drawingml/2006/main" xmlns:r="http://schemas.openxmlformats.org/officeDocument/2006/relationships" xmlns:p="http://schemas.openxmlformats.org/presentationml/2006/main">
  <p:tag name="AS_UNIQUEID" val="30391"/>
</p:tagLst>
</file>

<file path=ppt/tags/tag185.xml><?xml version="1.0" encoding="utf-8"?>
<p:tagLst xmlns:a="http://schemas.openxmlformats.org/drawingml/2006/main" xmlns:r="http://schemas.openxmlformats.org/officeDocument/2006/relationships" xmlns:p="http://schemas.openxmlformats.org/presentationml/2006/main">
  <p:tag name="AS_UNIQUEID" val="30220"/>
</p:tagLst>
</file>

<file path=ppt/tags/tag186.xml><?xml version="1.0" encoding="utf-8"?>
<p:tagLst xmlns:a="http://schemas.openxmlformats.org/drawingml/2006/main" xmlns:r="http://schemas.openxmlformats.org/officeDocument/2006/relationships" xmlns:p="http://schemas.openxmlformats.org/presentationml/2006/main">
  <p:tag name="AS_UNIQUEID" val="30221"/>
</p:tagLst>
</file>

<file path=ppt/tags/tag187.xml><?xml version="1.0" encoding="utf-8"?>
<p:tagLst xmlns:a="http://schemas.openxmlformats.org/drawingml/2006/main" xmlns:r="http://schemas.openxmlformats.org/officeDocument/2006/relationships" xmlns:p="http://schemas.openxmlformats.org/presentationml/2006/main">
  <p:tag name="AS_UNIQUEID" val="30230"/>
</p:tagLst>
</file>

<file path=ppt/tags/tag188.xml><?xml version="1.0" encoding="utf-8"?>
<p:tagLst xmlns:a="http://schemas.openxmlformats.org/drawingml/2006/main" xmlns:r="http://schemas.openxmlformats.org/officeDocument/2006/relationships" xmlns:p="http://schemas.openxmlformats.org/presentationml/2006/main">
  <p:tag name="AS_UNIQUEID" val="30232"/>
</p:tagLst>
</file>

<file path=ppt/tags/tag189.xml><?xml version="1.0" encoding="utf-8"?>
<p:tagLst xmlns:a="http://schemas.openxmlformats.org/drawingml/2006/main" xmlns:r="http://schemas.openxmlformats.org/officeDocument/2006/relationships" xmlns:p="http://schemas.openxmlformats.org/presentationml/2006/main">
  <p:tag name="AS_UNIQUEID" val="30230"/>
</p:tagLst>
</file>

<file path=ppt/tags/tag19.xml><?xml version="1.0" encoding="utf-8"?>
<p:tagLst xmlns:a="http://schemas.openxmlformats.org/drawingml/2006/main" xmlns:r="http://schemas.openxmlformats.org/officeDocument/2006/relationships" xmlns:p="http://schemas.openxmlformats.org/presentationml/2006/main">
  <p:tag name="AS_UNIQUEID" val="30246"/>
</p:tagLst>
</file>

<file path=ppt/tags/tag190.xml><?xml version="1.0" encoding="utf-8"?>
<p:tagLst xmlns:a="http://schemas.openxmlformats.org/drawingml/2006/main" xmlns:r="http://schemas.openxmlformats.org/officeDocument/2006/relationships" xmlns:p="http://schemas.openxmlformats.org/presentationml/2006/main">
  <p:tag name="AS_UNIQUEID" val="30232"/>
</p:tagLst>
</file>

<file path=ppt/tags/tag191.xml><?xml version="1.0" encoding="utf-8"?>
<p:tagLst xmlns:a="http://schemas.openxmlformats.org/drawingml/2006/main" xmlns:r="http://schemas.openxmlformats.org/officeDocument/2006/relationships" xmlns:p="http://schemas.openxmlformats.org/presentationml/2006/main">
  <p:tag name="AS_UNIQUEID" val="30234"/>
</p:tagLst>
</file>

<file path=ppt/tags/tag192.xml><?xml version="1.0" encoding="utf-8"?>
<p:tagLst xmlns:a="http://schemas.openxmlformats.org/drawingml/2006/main" xmlns:r="http://schemas.openxmlformats.org/officeDocument/2006/relationships" xmlns:p="http://schemas.openxmlformats.org/presentationml/2006/main">
  <p:tag name="AS_UNIQUEID" val="30235"/>
</p:tagLst>
</file>

<file path=ppt/tags/tag193.xml><?xml version="1.0" encoding="utf-8"?>
<p:tagLst xmlns:a="http://schemas.openxmlformats.org/drawingml/2006/main" xmlns:r="http://schemas.openxmlformats.org/officeDocument/2006/relationships" xmlns:p="http://schemas.openxmlformats.org/presentationml/2006/main">
  <p:tag name="AS_UNIQUEID" val="30236"/>
</p:tagLst>
</file>

<file path=ppt/tags/tag194.xml><?xml version="1.0" encoding="utf-8"?>
<p:tagLst xmlns:a="http://schemas.openxmlformats.org/drawingml/2006/main" xmlns:r="http://schemas.openxmlformats.org/officeDocument/2006/relationships" xmlns:p="http://schemas.openxmlformats.org/presentationml/2006/main">
  <p:tag name="AS_UNIQUEID" val="30239"/>
</p:tagLst>
</file>

<file path=ppt/tags/tag195.xml><?xml version="1.0" encoding="utf-8"?>
<p:tagLst xmlns:a="http://schemas.openxmlformats.org/drawingml/2006/main" xmlns:r="http://schemas.openxmlformats.org/officeDocument/2006/relationships" xmlns:p="http://schemas.openxmlformats.org/presentationml/2006/main">
  <p:tag name="AS_UNIQUEID" val="30241"/>
</p:tagLst>
</file>

<file path=ppt/tags/tag196.xml><?xml version="1.0" encoding="utf-8"?>
<p:tagLst xmlns:a="http://schemas.openxmlformats.org/drawingml/2006/main" xmlns:r="http://schemas.openxmlformats.org/officeDocument/2006/relationships" xmlns:p="http://schemas.openxmlformats.org/presentationml/2006/main">
  <p:tag name="AS_UNIQUEID" val="30242"/>
</p:tagLst>
</file>

<file path=ppt/tags/tag197.xml><?xml version="1.0" encoding="utf-8"?>
<p:tagLst xmlns:a="http://schemas.openxmlformats.org/drawingml/2006/main" xmlns:r="http://schemas.openxmlformats.org/officeDocument/2006/relationships" xmlns:p="http://schemas.openxmlformats.org/presentationml/2006/main">
  <p:tag name="AS_UNIQUEID" val="30244"/>
</p:tagLst>
</file>

<file path=ppt/tags/tag198.xml><?xml version="1.0" encoding="utf-8"?>
<p:tagLst xmlns:a="http://schemas.openxmlformats.org/drawingml/2006/main" xmlns:r="http://schemas.openxmlformats.org/officeDocument/2006/relationships" xmlns:p="http://schemas.openxmlformats.org/presentationml/2006/main">
  <p:tag name="AS_UNIQUEID" val="30245"/>
</p:tagLst>
</file>

<file path=ppt/tags/tag199.xml><?xml version="1.0" encoding="utf-8"?>
<p:tagLst xmlns:a="http://schemas.openxmlformats.org/drawingml/2006/main" xmlns:r="http://schemas.openxmlformats.org/officeDocument/2006/relationships" xmlns:p="http://schemas.openxmlformats.org/presentationml/2006/main">
  <p:tag name="AS_UNIQUEID" val="30246"/>
</p:tagLst>
</file>

<file path=ppt/tags/tag2.xml><?xml version="1.0" encoding="utf-8"?>
<p:tagLst xmlns:a="http://schemas.openxmlformats.org/drawingml/2006/main" xmlns:r="http://schemas.openxmlformats.org/officeDocument/2006/relationships" xmlns:p="http://schemas.openxmlformats.org/presentationml/2006/main">
  <p:tag name="AS_UNIQUEID" val="30387"/>
</p:tagLst>
</file>

<file path=ppt/tags/tag20.xml><?xml version="1.0" encoding="utf-8"?>
<p:tagLst xmlns:a="http://schemas.openxmlformats.org/drawingml/2006/main" xmlns:r="http://schemas.openxmlformats.org/officeDocument/2006/relationships" xmlns:p="http://schemas.openxmlformats.org/presentationml/2006/main">
  <p:tag name="AS_UNIQUEID" val="30247"/>
</p:tagLst>
</file>

<file path=ppt/tags/tag200.xml><?xml version="1.0" encoding="utf-8"?>
<p:tagLst xmlns:a="http://schemas.openxmlformats.org/drawingml/2006/main" xmlns:r="http://schemas.openxmlformats.org/officeDocument/2006/relationships" xmlns:p="http://schemas.openxmlformats.org/presentationml/2006/main">
  <p:tag name="AS_UNIQUEID" val="30247"/>
</p:tagLst>
</file>

<file path=ppt/tags/tag201.xml><?xml version="1.0" encoding="utf-8"?>
<p:tagLst xmlns:a="http://schemas.openxmlformats.org/drawingml/2006/main" xmlns:r="http://schemas.openxmlformats.org/officeDocument/2006/relationships" xmlns:p="http://schemas.openxmlformats.org/presentationml/2006/main">
  <p:tag name="AS_UNIQUEID" val="30248"/>
</p:tagLst>
</file>

<file path=ppt/tags/tag202.xml><?xml version="1.0" encoding="utf-8"?>
<p:tagLst xmlns:a="http://schemas.openxmlformats.org/drawingml/2006/main" xmlns:r="http://schemas.openxmlformats.org/officeDocument/2006/relationships" xmlns:p="http://schemas.openxmlformats.org/presentationml/2006/main">
  <p:tag name="AS_UNIQUEID" val="30251"/>
</p:tagLst>
</file>

<file path=ppt/tags/tag203.xml><?xml version="1.0" encoding="utf-8"?>
<p:tagLst xmlns:a="http://schemas.openxmlformats.org/drawingml/2006/main" xmlns:r="http://schemas.openxmlformats.org/officeDocument/2006/relationships" xmlns:p="http://schemas.openxmlformats.org/presentationml/2006/main">
  <p:tag name="AS_UNIQUEID" val="30254"/>
</p:tagLst>
</file>

<file path=ppt/tags/tag204.xml><?xml version="1.0" encoding="utf-8"?>
<p:tagLst xmlns:a="http://schemas.openxmlformats.org/drawingml/2006/main" xmlns:r="http://schemas.openxmlformats.org/officeDocument/2006/relationships" xmlns:p="http://schemas.openxmlformats.org/presentationml/2006/main">
  <p:tag name="AS_UNIQUEID" val="30244"/>
</p:tagLst>
</file>

<file path=ppt/tags/tag205.xml><?xml version="1.0" encoding="utf-8"?>
<p:tagLst xmlns:a="http://schemas.openxmlformats.org/drawingml/2006/main" xmlns:r="http://schemas.openxmlformats.org/officeDocument/2006/relationships" xmlns:p="http://schemas.openxmlformats.org/presentationml/2006/main">
  <p:tag name="AS_UNIQUEID" val="30245"/>
</p:tagLst>
</file>

<file path=ppt/tags/tag206.xml><?xml version="1.0" encoding="utf-8"?>
<p:tagLst xmlns:a="http://schemas.openxmlformats.org/drawingml/2006/main" xmlns:r="http://schemas.openxmlformats.org/officeDocument/2006/relationships" xmlns:p="http://schemas.openxmlformats.org/presentationml/2006/main">
  <p:tag name="AS_UNIQUEID" val="30246"/>
</p:tagLst>
</file>

<file path=ppt/tags/tag207.xml><?xml version="1.0" encoding="utf-8"?>
<p:tagLst xmlns:a="http://schemas.openxmlformats.org/drawingml/2006/main" xmlns:r="http://schemas.openxmlformats.org/officeDocument/2006/relationships" xmlns:p="http://schemas.openxmlformats.org/presentationml/2006/main">
  <p:tag name="AS_UNIQUEID" val="30247"/>
</p:tagLst>
</file>

<file path=ppt/tags/tag208.xml><?xml version="1.0" encoding="utf-8"?>
<p:tagLst xmlns:a="http://schemas.openxmlformats.org/drawingml/2006/main" xmlns:r="http://schemas.openxmlformats.org/officeDocument/2006/relationships" xmlns:p="http://schemas.openxmlformats.org/presentationml/2006/main">
  <p:tag name="AS_UNIQUEID" val="30248"/>
</p:tagLst>
</file>

<file path=ppt/tags/tag209.xml><?xml version="1.0" encoding="utf-8"?>
<p:tagLst xmlns:a="http://schemas.openxmlformats.org/drawingml/2006/main" xmlns:r="http://schemas.openxmlformats.org/officeDocument/2006/relationships" xmlns:p="http://schemas.openxmlformats.org/presentationml/2006/main">
  <p:tag name="AS_UNIQUEID" val="30251"/>
</p:tagLst>
</file>

<file path=ppt/tags/tag21.xml><?xml version="1.0" encoding="utf-8"?>
<p:tagLst xmlns:a="http://schemas.openxmlformats.org/drawingml/2006/main" xmlns:r="http://schemas.openxmlformats.org/officeDocument/2006/relationships" xmlns:p="http://schemas.openxmlformats.org/presentationml/2006/main">
  <p:tag name="AS_UNIQUEID" val="30248"/>
</p:tagLst>
</file>

<file path=ppt/tags/tag210.xml><?xml version="1.0" encoding="utf-8"?>
<p:tagLst xmlns:a="http://schemas.openxmlformats.org/drawingml/2006/main" xmlns:r="http://schemas.openxmlformats.org/officeDocument/2006/relationships" xmlns:p="http://schemas.openxmlformats.org/presentationml/2006/main">
  <p:tag name="AS_UNIQUEID" val="30254"/>
</p:tagLst>
</file>

<file path=ppt/tags/tag211.xml><?xml version="1.0" encoding="utf-8"?>
<p:tagLst xmlns:a="http://schemas.openxmlformats.org/drawingml/2006/main" xmlns:r="http://schemas.openxmlformats.org/officeDocument/2006/relationships" xmlns:p="http://schemas.openxmlformats.org/presentationml/2006/main">
  <p:tag name="AS_UNIQUEID" val="30244"/>
</p:tagLst>
</file>

<file path=ppt/tags/tag212.xml><?xml version="1.0" encoding="utf-8"?>
<p:tagLst xmlns:a="http://schemas.openxmlformats.org/drawingml/2006/main" xmlns:r="http://schemas.openxmlformats.org/officeDocument/2006/relationships" xmlns:p="http://schemas.openxmlformats.org/presentationml/2006/main">
  <p:tag name="AS_UNIQUEID" val="30245"/>
</p:tagLst>
</file>

<file path=ppt/tags/tag213.xml><?xml version="1.0" encoding="utf-8"?>
<p:tagLst xmlns:a="http://schemas.openxmlformats.org/drawingml/2006/main" xmlns:r="http://schemas.openxmlformats.org/officeDocument/2006/relationships" xmlns:p="http://schemas.openxmlformats.org/presentationml/2006/main">
  <p:tag name="AS_UNIQUEID" val="30246"/>
</p:tagLst>
</file>

<file path=ppt/tags/tag214.xml><?xml version="1.0" encoding="utf-8"?>
<p:tagLst xmlns:a="http://schemas.openxmlformats.org/drawingml/2006/main" xmlns:r="http://schemas.openxmlformats.org/officeDocument/2006/relationships" xmlns:p="http://schemas.openxmlformats.org/presentationml/2006/main">
  <p:tag name="AS_UNIQUEID" val="30247"/>
</p:tagLst>
</file>

<file path=ppt/tags/tag215.xml><?xml version="1.0" encoding="utf-8"?>
<p:tagLst xmlns:a="http://schemas.openxmlformats.org/drawingml/2006/main" xmlns:r="http://schemas.openxmlformats.org/officeDocument/2006/relationships" xmlns:p="http://schemas.openxmlformats.org/presentationml/2006/main">
  <p:tag name="AS_UNIQUEID" val="30248"/>
</p:tagLst>
</file>

<file path=ppt/tags/tag216.xml><?xml version="1.0" encoding="utf-8"?>
<p:tagLst xmlns:a="http://schemas.openxmlformats.org/drawingml/2006/main" xmlns:r="http://schemas.openxmlformats.org/officeDocument/2006/relationships" xmlns:p="http://schemas.openxmlformats.org/presentationml/2006/main">
  <p:tag name="AS_UNIQUEID" val="30251"/>
</p:tagLst>
</file>

<file path=ppt/tags/tag217.xml><?xml version="1.0" encoding="utf-8"?>
<p:tagLst xmlns:a="http://schemas.openxmlformats.org/drawingml/2006/main" xmlns:r="http://schemas.openxmlformats.org/officeDocument/2006/relationships" xmlns:p="http://schemas.openxmlformats.org/presentationml/2006/main">
  <p:tag name="AS_UNIQUEID" val="30254"/>
</p:tagLst>
</file>

<file path=ppt/tags/tag218.xml><?xml version="1.0" encoding="utf-8"?>
<p:tagLst xmlns:a="http://schemas.openxmlformats.org/drawingml/2006/main" xmlns:r="http://schemas.openxmlformats.org/officeDocument/2006/relationships" xmlns:p="http://schemas.openxmlformats.org/presentationml/2006/main">
  <p:tag name="AS_UNIQUEID" val="30244"/>
</p:tagLst>
</file>

<file path=ppt/tags/tag219.xml><?xml version="1.0" encoding="utf-8"?>
<p:tagLst xmlns:a="http://schemas.openxmlformats.org/drawingml/2006/main" xmlns:r="http://schemas.openxmlformats.org/officeDocument/2006/relationships" xmlns:p="http://schemas.openxmlformats.org/presentationml/2006/main">
  <p:tag name="AS_UNIQUEID" val="30245"/>
</p:tagLst>
</file>

<file path=ppt/tags/tag22.xml><?xml version="1.0" encoding="utf-8"?>
<p:tagLst xmlns:a="http://schemas.openxmlformats.org/drawingml/2006/main" xmlns:r="http://schemas.openxmlformats.org/officeDocument/2006/relationships" xmlns:p="http://schemas.openxmlformats.org/presentationml/2006/main">
  <p:tag name="AS_UNIQUEID" val="30251"/>
</p:tagLst>
</file>

<file path=ppt/tags/tag220.xml><?xml version="1.0" encoding="utf-8"?>
<p:tagLst xmlns:a="http://schemas.openxmlformats.org/drawingml/2006/main" xmlns:r="http://schemas.openxmlformats.org/officeDocument/2006/relationships" xmlns:p="http://schemas.openxmlformats.org/presentationml/2006/main">
  <p:tag name="AS_UNIQUEID" val="30246"/>
</p:tagLst>
</file>

<file path=ppt/tags/tag221.xml><?xml version="1.0" encoding="utf-8"?>
<p:tagLst xmlns:a="http://schemas.openxmlformats.org/drawingml/2006/main" xmlns:r="http://schemas.openxmlformats.org/officeDocument/2006/relationships" xmlns:p="http://schemas.openxmlformats.org/presentationml/2006/main">
  <p:tag name="AS_UNIQUEID" val="30247"/>
</p:tagLst>
</file>

<file path=ppt/tags/tag222.xml><?xml version="1.0" encoding="utf-8"?>
<p:tagLst xmlns:a="http://schemas.openxmlformats.org/drawingml/2006/main" xmlns:r="http://schemas.openxmlformats.org/officeDocument/2006/relationships" xmlns:p="http://schemas.openxmlformats.org/presentationml/2006/main">
  <p:tag name="AS_UNIQUEID" val="30248"/>
</p:tagLst>
</file>

<file path=ppt/tags/tag223.xml><?xml version="1.0" encoding="utf-8"?>
<p:tagLst xmlns:a="http://schemas.openxmlformats.org/drawingml/2006/main" xmlns:r="http://schemas.openxmlformats.org/officeDocument/2006/relationships" xmlns:p="http://schemas.openxmlformats.org/presentationml/2006/main">
  <p:tag name="AS_UNIQUEID" val="30251"/>
</p:tagLst>
</file>

<file path=ppt/tags/tag224.xml><?xml version="1.0" encoding="utf-8"?>
<p:tagLst xmlns:a="http://schemas.openxmlformats.org/drawingml/2006/main" xmlns:r="http://schemas.openxmlformats.org/officeDocument/2006/relationships" xmlns:p="http://schemas.openxmlformats.org/presentationml/2006/main">
  <p:tag name="AS_UNIQUEID" val="30254"/>
</p:tagLst>
</file>

<file path=ppt/tags/tag225.xml><?xml version="1.0" encoding="utf-8"?>
<p:tagLst xmlns:a="http://schemas.openxmlformats.org/drawingml/2006/main" xmlns:r="http://schemas.openxmlformats.org/officeDocument/2006/relationships" xmlns:p="http://schemas.openxmlformats.org/presentationml/2006/main">
  <p:tag name="AS_UNIQUEID" val="30244"/>
</p:tagLst>
</file>

<file path=ppt/tags/tag226.xml><?xml version="1.0" encoding="utf-8"?>
<p:tagLst xmlns:a="http://schemas.openxmlformats.org/drawingml/2006/main" xmlns:r="http://schemas.openxmlformats.org/officeDocument/2006/relationships" xmlns:p="http://schemas.openxmlformats.org/presentationml/2006/main">
  <p:tag name="AS_UNIQUEID" val="30245"/>
</p:tagLst>
</file>

<file path=ppt/tags/tag227.xml><?xml version="1.0" encoding="utf-8"?>
<p:tagLst xmlns:a="http://schemas.openxmlformats.org/drawingml/2006/main" xmlns:r="http://schemas.openxmlformats.org/officeDocument/2006/relationships" xmlns:p="http://schemas.openxmlformats.org/presentationml/2006/main">
  <p:tag name="AS_UNIQUEID" val="30246"/>
</p:tagLst>
</file>

<file path=ppt/tags/tag228.xml><?xml version="1.0" encoding="utf-8"?>
<p:tagLst xmlns:a="http://schemas.openxmlformats.org/drawingml/2006/main" xmlns:r="http://schemas.openxmlformats.org/officeDocument/2006/relationships" xmlns:p="http://schemas.openxmlformats.org/presentationml/2006/main">
  <p:tag name="AS_UNIQUEID" val="30247"/>
</p:tagLst>
</file>

<file path=ppt/tags/tag229.xml><?xml version="1.0" encoding="utf-8"?>
<p:tagLst xmlns:a="http://schemas.openxmlformats.org/drawingml/2006/main" xmlns:r="http://schemas.openxmlformats.org/officeDocument/2006/relationships" xmlns:p="http://schemas.openxmlformats.org/presentationml/2006/main">
  <p:tag name="AS_UNIQUEID" val="30248"/>
</p:tagLst>
</file>

<file path=ppt/tags/tag23.xml><?xml version="1.0" encoding="utf-8"?>
<p:tagLst xmlns:a="http://schemas.openxmlformats.org/drawingml/2006/main" xmlns:r="http://schemas.openxmlformats.org/officeDocument/2006/relationships" xmlns:p="http://schemas.openxmlformats.org/presentationml/2006/main">
  <p:tag name="AS_UNIQUEID" val="30254"/>
</p:tagLst>
</file>

<file path=ppt/tags/tag230.xml><?xml version="1.0" encoding="utf-8"?>
<p:tagLst xmlns:a="http://schemas.openxmlformats.org/drawingml/2006/main" xmlns:r="http://schemas.openxmlformats.org/officeDocument/2006/relationships" xmlns:p="http://schemas.openxmlformats.org/presentationml/2006/main">
  <p:tag name="AS_UNIQUEID" val="30251"/>
</p:tagLst>
</file>

<file path=ppt/tags/tag231.xml><?xml version="1.0" encoding="utf-8"?>
<p:tagLst xmlns:a="http://schemas.openxmlformats.org/drawingml/2006/main" xmlns:r="http://schemas.openxmlformats.org/officeDocument/2006/relationships" xmlns:p="http://schemas.openxmlformats.org/presentationml/2006/main">
  <p:tag name="AS_UNIQUEID" val="30254"/>
</p:tagLst>
</file>

<file path=ppt/tags/tag232.xml><?xml version="1.0" encoding="utf-8"?>
<p:tagLst xmlns:a="http://schemas.openxmlformats.org/drawingml/2006/main" xmlns:r="http://schemas.openxmlformats.org/officeDocument/2006/relationships" xmlns:p="http://schemas.openxmlformats.org/presentationml/2006/main">
  <p:tag name="AS_UNIQUEID" val="30266"/>
</p:tagLst>
</file>

<file path=ppt/tags/tag233.xml><?xml version="1.0" encoding="utf-8"?>
<p:tagLst xmlns:a="http://schemas.openxmlformats.org/drawingml/2006/main" xmlns:r="http://schemas.openxmlformats.org/officeDocument/2006/relationships" xmlns:p="http://schemas.openxmlformats.org/presentationml/2006/main">
  <p:tag name="AS_UNIQUEID" val="30269"/>
</p:tagLst>
</file>

<file path=ppt/tags/tag234.xml><?xml version="1.0" encoding="utf-8"?>
<p:tagLst xmlns:a="http://schemas.openxmlformats.org/drawingml/2006/main" xmlns:r="http://schemas.openxmlformats.org/officeDocument/2006/relationships" xmlns:p="http://schemas.openxmlformats.org/presentationml/2006/main">
  <p:tag name="AS_UNIQUEID" val="30274"/>
</p:tagLst>
</file>

<file path=ppt/tags/tag235.xml><?xml version="1.0" encoding="utf-8"?>
<p:tagLst xmlns:a="http://schemas.openxmlformats.org/drawingml/2006/main" xmlns:r="http://schemas.openxmlformats.org/officeDocument/2006/relationships" xmlns:p="http://schemas.openxmlformats.org/presentationml/2006/main">
  <p:tag name="AS_UNIQUEID" val="30266"/>
</p:tagLst>
</file>

<file path=ppt/tags/tag236.xml><?xml version="1.0" encoding="utf-8"?>
<p:tagLst xmlns:a="http://schemas.openxmlformats.org/drawingml/2006/main" xmlns:r="http://schemas.openxmlformats.org/officeDocument/2006/relationships" xmlns:p="http://schemas.openxmlformats.org/presentationml/2006/main">
  <p:tag name="AS_UNIQUEID" val="30269"/>
</p:tagLst>
</file>

<file path=ppt/tags/tag237.xml><?xml version="1.0" encoding="utf-8"?>
<p:tagLst xmlns:a="http://schemas.openxmlformats.org/drawingml/2006/main" xmlns:r="http://schemas.openxmlformats.org/officeDocument/2006/relationships" xmlns:p="http://schemas.openxmlformats.org/presentationml/2006/main">
  <p:tag name="AS_UNIQUEID" val="30274"/>
</p:tagLst>
</file>

<file path=ppt/tags/tag238.xml><?xml version="1.0" encoding="utf-8"?>
<p:tagLst xmlns:a="http://schemas.openxmlformats.org/drawingml/2006/main" xmlns:r="http://schemas.openxmlformats.org/officeDocument/2006/relationships" xmlns:p="http://schemas.openxmlformats.org/presentationml/2006/main">
  <p:tag name="AS_UNIQUEID" val="30266"/>
</p:tagLst>
</file>

<file path=ppt/tags/tag239.xml><?xml version="1.0" encoding="utf-8"?>
<p:tagLst xmlns:a="http://schemas.openxmlformats.org/drawingml/2006/main" xmlns:r="http://schemas.openxmlformats.org/officeDocument/2006/relationships" xmlns:p="http://schemas.openxmlformats.org/presentationml/2006/main">
  <p:tag name="AS_UNIQUEID" val="30269"/>
</p:tagLst>
</file>

<file path=ppt/tags/tag24.xml><?xml version="1.0" encoding="utf-8"?>
<p:tagLst xmlns:a="http://schemas.openxmlformats.org/drawingml/2006/main" xmlns:r="http://schemas.openxmlformats.org/officeDocument/2006/relationships" xmlns:p="http://schemas.openxmlformats.org/presentationml/2006/main">
  <p:tag name="AS_UNIQUEID" val="30244"/>
</p:tagLst>
</file>

<file path=ppt/tags/tag240.xml><?xml version="1.0" encoding="utf-8"?>
<p:tagLst xmlns:a="http://schemas.openxmlformats.org/drawingml/2006/main" xmlns:r="http://schemas.openxmlformats.org/officeDocument/2006/relationships" xmlns:p="http://schemas.openxmlformats.org/presentationml/2006/main">
  <p:tag name="AS_UNIQUEID" val="30274"/>
</p:tagLst>
</file>

<file path=ppt/tags/tag241.xml><?xml version="1.0" encoding="utf-8"?>
<p:tagLst xmlns:a="http://schemas.openxmlformats.org/drawingml/2006/main" xmlns:r="http://schemas.openxmlformats.org/officeDocument/2006/relationships" xmlns:p="http://schemas.openxmlformats.org/presentationml/2006/main">
  <p:tag name="AS_UNIQUEID" val="30347"/>
</p:tagLst>
</file>

<file path=ppt/tags/tag242.xml><?xml version="1.0" encoding="utf-8"?>
<p:tagLst xmlns:a="http://schemas.openxmlformats.org/drawingml/2006/main" xmlns:r="http://schemas.openxmlformats.org/officeDocument/2006/relationships" xmlns:p="http://schemas.openxmlformats.org/presentationml/2006/main">
  <p:tag name="AS_UNIQUEID" val="30349"/>
</p:tagLst>
</file>

<file path=ppt/tags/tag243.xml><?xml version="1.0" encoding="utf-8"?>
<p:tagLst xmlns:a="http://schemas.openxmlformats.org/drawingml/2006/main" xmlns:r="http://schemas.openxmlformats.org/officeDocument/2006/relationships" xmlns:p="http://schemas.openxmlformats.org/presentationml/2006/main">
  <p:tag name="AS_UNIQUEID" val="30266"/>
</p:tagLst>
</file>

<file path=ppt/tags/tag244.xml><?xml version="1.0" encoding="utf-8"?>
<p:tagLst xmlns:a="http://schemas.openxmlformats.org/drawingml/2006/main" xmlns:r="http://schemas.openxmlformats.org/officeDocument/2006/relationships" xmlns:p="http://schemas.openxmlformats.org/presentationml/2006/main">
  <p:tag name="AS_UNIQUEID" val="30274"/>
</p:tagLst>
</file>

<file path=ppt/tags/tag245.xml><?xml version="1.0" encoding="utf-8"?>
<p:tagLst xmlns:a="http://schemas.openxmlformats.org/drawingml/2006/main" xmlns:r="http://schemas.openxmlformats.org/officeDocument/2006/relationships" xmlns:p="http://schemas.openxmlformats.org/presentationml/2006/main">
  <p:tag name="AS_UNIQUEID" val="30274"/>
</p:tagLst>
</file>

<file path=ppt/tags/tag246.xml><?xml version="1.0" encoding="utf-8"?>
<p:tagLst xmlns:a="http://schemas.openxmlformats.org/drawingml/2006/main" xmlns:r="http://schemas.openxmlformats.org/officeDocument/2006/relationships" xmlns:p="http://schemas.openxmlformats.org/presentationml/2006/main">
  <p:tag name="AS_UNIQUEID" val="30275"/>
</p:tagLst>
</file>

<file path=ppt/tags/tag247.xml><?xml version="1.0" encoding="utf-8"?>
<p:tagLst xmlns:a="http://schemas.openxmlformats.org/drawingml/2006/main" xmlns:r="http://schemas.openxmlformats.org/officeDocument/2006/relationships" xmlns:p="http://schemas.openxmlformats.org/presentationml/2006/main">
  <p:tag name="AS_UNIQUEID" val="30278"/>
</p:tagLst>
</file>

<file path=ppt/tags/tag248.xml><?xml version="1.0" encoding="utf-8"?>
<p:tagLst xmlns:a="http://schemas.openxmlformats.org/drawingml/2006/main" xmlns:r="http://schemas.openxmlformats.org/officeDocument/2006/relationships" xmlns:p="http://schemas.openxmlformats.org/presentationml/2006/main">
  <p:tag name="AS_UNIQUEID" val="30351"/>
</p:tagLst>
</file>

<file path=ppt/tags/tag249.xml><?xml version="1.0" encoding="utf-8"?>
<p:tagLst xmlns:a="http://schemas.openxmlformats.org/drawingml/2006/main" xmlns:r="http://schemas.openxmlformats.org/officeDocument/2006/relationships" xmlns:p="http://schemas.openxmlformats.org/presentationml/2006/main">
  <p:tag name="AS_UNIQUEID" val="30354"/>
</p:tagLst>
</file>

<file path=ppt/tags/tag25.xml><?xml version="1.0" encoding="utf-8"?>
<p:tagLst xmlns:a="http://schemas.openxmlformats.org/drawingml/2006/main" xmlns:r="http://schemas.openxmlformats.org/officeDocument/2006/relationships" xmlns:p="http://schemas.openxmlformats.org/presentationml/2006/main">
  <p:tag name="AS_UNIQUEID" val="30245"/>
</p:tagLst>
</file>

<file path=ppt/tags/tag250.xml><?xml version="1.0" encoding="utf-8"?>
<p:tagLst xmlns:a="http://schemas.openxmlformats.org/drawingml/2006/main" xmlns:r="http://schemas.openxmlformats.org/officeDocument/2006/relationships" xmlns:p="http://schemas.openxmlformats.org/presentationml/2006/main">
  <p:tag name="AS_UNIQUEID" val="30355"/>
</p:tagLst>
</file>

<file path=ppt/tags/tag251.xml><?xml version="1.0" encoding="utf-8"?>
<p:tagLst xmlns:a="http://schemas.openxmlformats.org/drawingml/2006/main" xmlns:r="http://schemas.openxmlformats.org/officeDocument/2006/relationships" xmlns:p="http://schemas.openxmlformats.org/presentationml/2006/main">
  <p:tag name="AS_UNIQUEID" val="30356"/>
</p:tagLst>
</file>

<file path=ppt/tags/tag252.xml><?xml version="1.0" encoding="utf-8"?>
<p:tagLst xmlns:a="http://schemas.openxmlformats.org/drawingml/2006/main" xmlns:r="http://schemas.openxmlformats.org/officeDocument/2006/relationships" xmlns:p="http://schemas.openxmlformats.org/presentationml/2006/main">
  <p:tag name="AS_UNIQUEID" val="30357"/>
</p:tagLst>
</file>

<file path=ppt/tags/tag253.xml><?xml version="1.0" encoding="utf-8"?>
<p:tagLst xmlns:a="http://schemas.openxmlformats.org/drawingml/2006/main" xmlns:r="http://schemas.openxmlformats.org/officeDocument/2006/relationships" xmlns:p="http://schemas.openxmlformats.org/presentationml/2006/main">
  <p:tag name="AS_UNIQUEID" val="30351"/>
</p:tagLst>
</file>

<file path=ppt/tags/tag254.xml><?xml version="1.0" encoding="utf-8"?>
<p:tagLst xmlns:a="http://schemas.openxmlformats.org/drawingml/2006/main" xmlns:r="http://schemas.openxmlformats.org/officeDocument/2006/relationships" xmlns:p="http://schemas.openxmlformats.org/presentationml/2006/main">
  <p:tag name="AS_UNIQUEID" val="30354"/>
</p:tagLst>
</file>

<file path=ppt/tags/tag255.xml><?xml version="1.0" encoding="utf-8"?>
<p:tagLst xmlns:a="http://schemas.openxmlformats.org/drawingml/2006/main" xmlns:r="http://schemas.openxmlformats.org/officeDocument/2006/relationships" xmlns:p="http://schemas.openxmlformats.org/presentationml/2006/main">
  <p:tag name="AS_UNIQUEID" val="30355"/>
</p:tagLst>
</file>

<file path=ppt/tags/tag256.xml><?xml version="1.0" encoding="utf-8"?>
<p:tagLst xmlns:a="http://schemas.openxmlformats.org/drawingml/2006/main" xmlns:r="http://schemas.openxmlformats.org/officeDocument/2006/relationships" xmlns:p="http://schemas.openxmlformats.org/presentationml/2006/main">
  <p:tag name="AS_UNIQUEID" val="30356"/>
</p:tagLst>
</file>

<file path=ppt/tags/tag257.xml><?xml version="1.0" encoding="utf-8"?>
<p:tagLst xmlns:a="http://schemas.openxmlformats.org/drawingml/2006/main" xmlns:r="http://schemas.openxmlformats.org/officeDocument/2006/relationships" xmlns:p="http://schemas.openxmlformats.org/presentationml/2006/main">
  <p:tag name="AS_UNIQUEID" val="30357"/>
</p:tagLst>
</file>

<file path=ppt/tags/tag258.xml><?xml version="1.0" encoding="utf-8"?>
<p:tagLst xmlns:a="http://schemas.openxmlformats.org/drawingml/2006/main" xmlns:r="http://schemas.openxmlformats.org/officeDocument/2006/relationships" xmlns:p="http://schemas.openxmlformats.org/presentationml/2006/main">
  <p:tag name="AS_UNIQUEID" val="30360"/>
</p:tagLst>
</file>

<file path=ppt/tags/tag259.xml><?xml version="1.0" encoding="utf-8"?>
<p:tagLst xmlns:a="http://schemas.openxmlformats.org/drawingml/2006/main" xmlns:r="http://schemas.openxmlformats.org/officeDocument/2006/relationships" xmlns:p="http://schemas.openxmlformats.org/presentationml/2006/main">
  <p:tag name="AS_UNIQUEID" val="30361"/>
</p:tagLst>
</file>

<file path=ppt/tags/tag26.xml><?xml version="1.0" encoding="utf-8"?>
<p:tagLst xmlns:a="http://schemas.openxmlformats.org/drawingml/2006/main" xmlns:r="http://schemas.openxmlformats.org/officeDocument/2006/relationships" xmlns:p="http://schemas.openxmlformats.org/presentationml/2006/main">
  <p:tag name="AS_UNIQUEID" val="30246"/>
</p:tagLst>
</file>

<file path=ppt/tags/tag260.xml><?xml version="1.0" encoding="utf-8"?>
<p:tagLst xmlns:a="http://schemas.openxmlformats.org/drawingml/2006/main" xmlns:r="http://schemas.openxmlformats.org/officeDocument/2006/relationships" xmlns:p="http://schemas.openxmlformats.org/presentationml/2006/main">
  <p:tag name="AS_UNIQUEID" val="30362"/>
</p:tagLst>
</file>

<file path=ppt/tags/tag261.xml><?xml version="1.0" encoding="utf-8"?>
<p:tagLst xmlns:a="http://schemas.openxmlformats.org/drawingml/2006/main" xmlns:r="http://schemas.openxmlformats.org/officeDocument/2006/relationships" xmlns:p="http://schemas.openxmlformats.org/presentationml/2006/main">
  <p:tag name="AS_UNIQUEID" val="30365"/>
</p:tagLst>
</file>

<file path=ppt/tags/tag262.xml><?xml version="1.0" encoding="utf-8"?>
<p:tagLst xmlns:a="http://schemas.openxmlformats.org/drawingml/2006/main" xmlns:r="http://schemas.openxmlformats.org/officeDocument/2006/relationships" xmlns:p="http://schemas.openxmlformats.org/presentationml/2006/main">
  <p:tag name="AS_UNIQUEID" val="30351"/>
</p:tagLst>
</file>

<file path=ppt/tags/tag263.xml><?xml version="1.0" encoding="utf-8"?>
<p:tagLst xmlns:a="http://schemas.openxmlformats.org/drawingml/2006/main" xmlns:r="http://schemas.openxmlformats.org/officeDocument/2006/relationships" xmlns:p="http://schemas.openxmlformats.org/presentationml/2006/main">
  <p:tag name="AS_UNIQUEID" val="30354"/>
</p:tagLst>
</file>

<file path=ppt/tags/tag264.xml><?xml version="1.0" encoding="utf-8"?>
<p:tagLst xmlns:a="http://schemas.openxmlformats.org/drawingml/2006/main" xmlns:r="http://schemas.openxmlformats.org/officeDocument/2006/relationships" xmlns:p="http://schemas.openxmlformats.org/presentationml/2006/main">
  <p:tag name="AS_UNIQUEID" val="30355"/>
</p:tagLst>
</file>

<file path=ppt/tags/tag265.xml><?xml version="1.0" encoding="utf-8"?>
<p:tagLst xmlns:a="http://schemas.openxmlformats.org/drawingml/2006/main" xmlns:r="http://schemas.openxmlformats.org/officeDocument/2006/relationships" xmlns:p="http://schemas.openxmlformats.org/presentationml/2006/main">
  <p:tag name="AS_UNIQUEID" val="30356"/>
</p:tagLst>
</file>

<file path=ppt/tags/tag266.xml><?xml version="1.0" encoding="utf-8"?>
<p:tagLst xmlns:a="http://schemas.openxmlformats.org/drawingml/2006/main" xmlns:r="http://schemas.openxmlformats.org/officeDocument/2006/relationships" xmlns:p="http://schemas.openxmlformats.org/presentationml/2006/main">
  <p:tag name="AS_UNIQUEID" val="30357"/>
</p:tagLst>
</file>

<file path=ppt/tags/tag267.xml><?xml version="1.0" encoding="utf-8"?>
<p:tagLst xmlns:a="http://schemas.openxmlformats.org/drawingml/2006/main" xmlns:r="http://schemas.openxmlformats.org/officeDocument/2006/relationships" xmlns:p="http://schemas.openxmlformats.org/presentationml/2006/main">
  <p:tag name="AS_UNIQUEID" val="30351"/>
</p:tagLst>
</file>

<file path=ppt/tags/tag268.xml><?xml version="1.0" encoding="utf-8"?>
<p:tagLst xmlns:a="http://schemas.openxmlformats.org/drawingml/2006/main" xmlns:r="http://schemas.openxmlformats.org/officeDocument/2006/relationships" xmlns:p="http://schemas.openxmlformats.org/presentationml/2006/main">
  <p:tag name="AS_UNIQUEID" val="30354"/>
</p:tagLst>
</file>

<file path=ppt/tags/tag269.xml><?xml version="1.0" encoding="utf-8"?>
<p:tagLst xmlns:a="http://schemas.openxmlformats.org/drawingml/2006/main" xmlns:r="http://schemas.openxmlformats.org/officeDocument/2006/relationships" xmlns:p="http://schemas.openxmlformats.org/presentationml/2006/main">
  <p:tag name="AS_UNIQUEID" val="30355"/>
</p:tagLst>
</file>

<file path=ppt/tags/tag27.xml><?xml version="1.0" encoding="utf-8"?>
<p:tagLst xmlns:a="http://schemas.openxmlformats.org/drawingml/2006/main" xmlns:r="http://schemas.openxmlformats.org/officeDocument/2006/relationships" xmlns:p="http://schemas.openxmlformats.org/presentationml/2006/main">
  <p:tag name="AS_UNIQUEID" val="30247"/>
</p:tagLst>
</file>

<file path=ppt/tags/tag270.xml><?xml version="1.0" encoding="utf-8"?>
<p:tagLst xmlns:a="http://schemas.openxmlformats.org/drawingml/2006/main" xmlns:r="http://schemas.openxmlformats.org/officeDocument/2006/relationships" xmlns:p="http://schemas.openxmlformats.org/presentationml/2006/main">
  <p:tag name="AS_UNIQUEID" val="30356"/>
</p:tagLst>
</file>

<file path=ppt/tags/tag28.xml><?xml version="1.0" encoding="utf-8"?>
<p:tagLst xmlns:a="http://schemas.openxmlformats.org/drawingml/2006/main" xmlns:r="http://schemas.openxmlformats.org/officeDocument/2006/relationships" xmlns:p="http://schemas.openxmlformats.org/presentationml/2006/main">
  <p:tag name="AS_UNIQUEID" val="30248"/>
</p:tagLst>
</file>

<file path=ppt/tags/tag29.xml><?xml version="1.0" encoding="utf-8"?>
<p:tagLst xmlns:a="http://schemas.openxmlformats.org/drawingml/2006/main" xmlns:r="http://schemas.openxmlformats.org/officeDocument/2006/relationships" xmlns:p="http://schemas.openxmlformats.org/presentationml/2006/main">
  <p:tag name="AS_UNIQUEID" val="30251"/>
</p:tagLst>
</file>

<file path=ppt/tags/tag3.xml><?xml version="1.0" encoding="utf-8"?>
<p:tagLst xmlns:a="http://schemas.openxmlformats.org/drawingml/2006/main" xmlns:r="http://schemas.openxmlformats.org/officeDocument/2006/relationships" xmlns:p="http://schemas.openxmlformats.org/presentationml/2006/main">
  <p:tag name="AS_UNIQUEID" val="30390"/>
</p:tagLst>
</file>

<file path=ppt/tags/tag30.xml><?xml version="1.0" encoding="utf-8"?>
<p:tagLst xmlns:a="http://schemas.openxmlformats.org/drawingml/2006/main" xmlns:r="http://schemas.openxmlformats.org/officeDocument/2006/relationships" xmlns:p="http://schemas.openxmlformats.org/presentationml/2006/main">
  <p:tag name="AS_UNIQUEID" val="30254"/>
</p:tagLst>
</file>

<file path=ppt/tags/tag31.xml><?xml version="1.0" encoding="utf-8"?>
<p:tagLst xmlns:a="http://schemas.openxmlformats.org/drawingml/2006/main" xmlns:r="http://schemas.openxmlformats.org/officeDocument/2006/relationships" xmlns:p="http://schemas.openxmlformats.org/presentationml/2006/main">
  <p:tag name="AS_UNIQUEID" val="30244"/>
</p:tagLst>
</file>

<file path=ppt/tags/tag32.xml><?xml version="1.0" encoding="utf-8"?>
<p:tagLst xmlns:a="http://schemas.openxmlformats.org/drawingml/2006/main" xmlns:r="http://schemas.openxmlformats.org/officeDocument/2006/relationships" xmlns:p="http://schemas.openxmlformats.org/presentationml/2006/main">
  <p:tag name="AS_UNIQUEID" val="30245"/>
</p:tagLst>
</file>

<file path=ppt/tags/tag33.xml><?xml version="1.0" encoding="utf-8"?>
<p:tagLst xmlns:a="http://schemas.openxmlformats.org/drawingml/2006/main" xmlns:r="http://schemas.openxmlformats.org/officeDocument/2006/relationships" xmlns:p="http://schemas.openxmlformats.org/presentationml/2006/main">
  <p:tag name="AS_UNIQUEID" val="30246"/>
</p:tagLst>
</file>

<file path=ppt/tags/tag34.xml><?xml version="1.0" encoding="utf-8"?>
<p:tagLst xmlns:a="http://schemas.openxmlformats.org/drawingml/2006/main" xmlns:r="http://schemas.openxmlformats.org/officeDocument/2006/relationships" xmlns:p="http://schemas.openxmlformats.org/presentationml/2006/main">
  <p:tag name="AS_UNIQUEID" val="30247"/>
</p:tagLst>
</file>

<file path=ppt/tags/tag35.xml><?xml version="1.0" encoding="utf-8"?>
<p:tagLst xmlns:a="http://schemas.openxmlformats.org/drawingml/2006/main" xmlns:r="http://schemas.openxmlformats.org/officeDocument/2006/relationships" xmlns:p="http://schemas.openxmlformats.org/presentationml/2006/main">
  <p:tag name="AS_UNIQUEID" val="30248"/>
</p:tagLst>
</file>

<file path=ppt/tags/tag36.xml><?xml version="1.0" encoding="utf-8"?>
<p:tagLst xmlns:a="http://schemas.openxmlformats.org/drawingml/2006/main" xmlns:r="http://schemas.openxmlformats.org/officeDocument/2006/relationships" xmlns:p="http://schemas.openxmlformats.org/presentationml/2006/main">
  <p:tag name="AS_UNIQUEID" val="30251"/>
</p:tagLst>
</file>

<file path=ppt/tags/tag37.xml><?xml version="1.0" encoding="utf-8"?>
<p:tagLst xmlns:a="http://schemas.openxmlformats.org/drawingml/2006/main" xmlns:r="http://schemas.openxmlformats.org/officeDocument/2006/relationships" xmlns:p="http://schemas.openxmlformats.org/presentationml/2006/main">
  <p:tag name="AS_UNIQUEID" val="30254"/>
</p:tagLst>
</file>

<file path=ppt/tags/tag38.xml><?xml version="1.0" encoding="utf-8"?>
<p:tagLst xmlns:a="http://schemas.openxmlformats.org/drawingml/2006/main" xmlns:r="http://schemas.openxmlformats.org/officeDocument/2006/relationships" xmlns:p="http://schemas.openxmlformats.org/presentationml/2006/main">
  <p:tag name="AS_UNIQUEID" val="30244"/>
</p:tagLst>
</file>

<file path=ppt/tags/tag39.xml><?xml version="1.0" encoding="utf-8"?>
<p:tagLst xmlns:a="http://schemas.openxmlformats.org/drawingml/2006/main" xmlns:r="http://schemas.openxmlformats.org/officeDocument/2006/relationships" xmlns:p="http://schemas.openxmlformats.org/presentationml/2006/main">
  <p:tag name="AS_UNIQUEID" val="30245"/>
</p:tagLst>
</file>

<file path=ppt/tags/tag4.xml><?xml version="1.0" encoding="utf-8"?>
<p:tagLst xmlns:a="http://schemas.openxmlformats.org/drawingml/2006/main" xmlns:r="http://schemas.openxmlformats.org/officeDocument/2006/relationships" xmlns:p="http://schemas.openxmlformats.org/presentationml/2006/main">
  <p:tag name="AS_UNIQUEID" val="30391"/>
</p:tagLst>
</file>

<file path=ppt/tags/tag40.xml><?xml version="1.0" encoding="utf-8"?>
<p:tagLst xmlns:a="http://schemas.openxmlformats.org/drawingml/2006/main" xmlns:r="http://schemas.openxmlformats.org/officeDocument/2006/relationships" xmlns:p="http://schemas.openxmlformats.org/presentationml/2006/main">
  <p:tag name="AS_UNIQUEID" val="30246"/>
</p:tagLst>
</file>

<file path=ppt/tags/tag41.xml><?xml version="1.0" encoding="utf-8"?>
<p:tagLst xmlns:a="http://schemas.openxmlformats.org/drawingml/2006/main" xmlns:r="http://schemas.openxmlformats.org/officeDocument/2006/relationships" xmlns:p="http://schemas.openxmlformats.org/presentationml/2006/main">
  <p:tag name="AS_UNIQUEID" val="30247"/>
</p:tagLst>
</file>

<file path=ppt/tags/tag42.xml><?xml version="1.0" encoding="utf-8"?>
<p:tagLst xmlns:a="http://schemas.openxmlformats.org/drawingml/2006/main" xmlns:r="http://schemas.openxmlformats.org/officeDocument/2006/relationships" xmlns:p="http://schemas.openxmlformats.org/presentationml/2006/main">
  <p:tag name="AS_UNIQUEID" val="30248"/>
</p:tagLst>
</file>

<file path=ppt/tags/tag43.xml><?xml version="1.0" encoding="utf-8"?>
<p:tagLst xmlns:a="http://schemas.openxmlformats.org/drawingml/2006/main" xmlns:r="http://schemas.openxmlformats.org/officeDocument/2006/relationships" xmlns:p="http://schemas.openxmlformats.org/presentationml/2006/main">
  <p:tag name="AS_UNIQUEID" val="30251"/>
</p:tagLst>
</file>

<file path=ppt/tags/tag44.xml><?xml version="1.0" encoding="utf-8"?>
<p:tagLst xmlns:a="http://schemas.openxmlformats.org/drawingml/2006/main" xmlns:r="http://schemas.openxmlformats.org/officeDocument/2006/relationships" xmlns:p="http://schemas.openxmlformats.org/presentationml/2006/main">
  <p:tag name="AS_UNIQUEID" val="30254"/>
</p:tagLst>
</file>

<file path=ppt/tags/tag45.xml><?xml version="1.0" encoding="utf-8"?>
<p:tagLst xmlns:a="http://schemas.openxmlformats.org/drawingml/2006/main" xmlns:r="http://schemas.openxmlformats.org/officeDocument/2006/relationships" xmlns:p="http://schemas.openxmlformats.org/presentationml/2006/main">
  <p:tag name="AS_UNIQUEID" val="30244"/>
</p:tagLst>
</file>

<file path=ppt/tags/tag46.xml><?xml version="1.0" encoding="utf-8"?>
<p:tagLst xmlns:a="http://schemas.openxmlformats.org/drawingml/2006/main" xmlns:r="http://schemas.openxmlformats.org/officeDocument/2006/relationships" xmlns:p="http://schemas.openxmlformats.org/presentationml/2006/main">
  <p:tag name="AS_UNIQUEID" val="30245"/>
</p:tagLst>
</file>

<file path=ppt/tags/tag47.xml><?xml version="1.0" encoding="utf-8"?>
<p:tagLst xmlns:a="http://schemas.openxmlformats.org/drawingml/2006/main" xmlns:r="http://schemas.openxmlformats.org/officeDocument/2006/relationships" xmlns:p="http://schemas.openxmlformats.org/presentationml/2006/main">
  <p:tag name="AS_UNIQUEID" val="30246"/>
</p:tagLst>
</file>

<file path=ppt/tags/tag48.xml><?xml version="1.0" encoding="utf-8"?>
<p:tagLst xmlns:a="http://schemas.openxmlformats.org/drawingml/2006/main" xmlns:r="http://schemas.openxmlformats.org/officeDocument/2006/relationships" xmlns:p="http://schemas.openxmlformats.org/presentationml/2006/main">
  <p:tag name="AS_UNIQUEID" val="30247"/>
</p:tagLst>
</file>

<file path=ppt/tags/tag49.xml><?xml version="1.0" encoding="utf-8"?>
<p:tagLst xmlns:a="http://schemas.openxmlformats.org/drawingml/2006/main" xmlns:r="http://schemas.openxmlformats.org/officeDocument/2006/relationships" xmlns:p="http://schemas.openxmlformats.org/presentationml/2006/main">
  <p:tag name="AS_UNIQUEID" val="30248"/>
</p:tagLst>
</file>

<file path=ppt/tags/tag5.xml><?xml version="1.0" encoding="utf-8"?>
<p:tagLst xmlns:a="http://schemas.openxmlformats.org/drawingml/2006/main" xmlns:r="http://schemas.openxmlformats.org/officeDocument/2006/relationships" xmlns:p="http://schemas.openxmlformats.org/presentationml/2006/main">
  <p:tag name="AS_UNIQUEID" val="30220"/>
</p:tagLst>
</file>

<file path=ppt/tags/tag50.xml><?xml version="1.0" encoding="utf-8"?>
<p:tagLst xmlns:a="http://schemas.openxmlformats.org/drawingml/2006/main" xmlns:r="http://schemas.openxmlformats.org/officeDocument/2006/relationships" xmlns:p="http://schemas.openxmlformats.org/presentationml/2006/main">
  <p:tag name="AS_UNIQUEID" val="30251"/>
</p:tagLst>
</file>

<file path=ppt/tags/tag51.xml><?xml version="1.0" encoding="utf-8"?>
<p:tagLst xmlns:a="http://schemas.openxmlformats.org/drawingml/2006/main" xmlns:r="http://schemas.openxmlformats.org/officeDocument/2006/relationships" xmlns:p="http://schemas.openxmlformats.org/presentationml/2006/main">
  <p:tag name="AS_UNIQUEID" val="30254"/>
</p:tagLst>
</file>

<file path=ppt/tags/tag52.xml><?xml version="1.0" encoding="utf-8"?>
<p:tagLst xmlns:a="http://schemas.openxmlformats.org/drawingml/2006/main" xmlns:r="http://schemas.openxmlformats.org/officeDocument/2006/relationships" xmlns:p="http://schemas.openxmlformats.org/presentationml/2006/main">
  <p:tag name="AS_UNIQUEID" val="30266"/>
</p:tagLst>
</file>

<file path=ppt/tags/tag53.xml><?xml version="1.0" encoding="utf-8"?>
<p:tagLst xmlns:a="http://schemas.openxmlformats.org/drawingml/2006/main" xmlns:r="http://schemas.openxmlformats.org/officeDocument/2006/relationships" xmlns:p="http://schemas.openxmlformats.org/presentationml/2006/main">
  <p:tag name="AS_UNIQUEID" val="30269"/>
</p:tagLst>
</file>

<file path=ppt/tags/tag54.xml><?xml version="1.0" encoding="utf-8"?>
<p:tagLst xmlns:a="http://schemas.openxmlformats.org/drawingml/2006/main" xmlns:r="http://schemas.openxmlformats.org/officeDocument/2006/relationships" xmlns:p="http://schemas.openxmlformats.org/presentationml/2006/main">
  <p:tag name="AS_UNIQUEID" val="30274"/>
</p:tagLst>
</file>

<file path=ppt/tags/tag55.xml><?xml version="1.0" encoding="utf-8"?>
<p:tagLst xmlns:a="http://schemas.openxmlformats.org/drawingml/2006/main" xmlns:r="http://schemas.openxmlformats.org/officeDocument/2006/relationships" xmlns:p="http://schemas.openxmlformats.org/presentationml/2006/main">
  <p:tag name="AS_UNIQUEID" val="30266"/>
</p:tagLst>
</file>

<file path=ppt/tags/tag56.xml><?xml version="1.0" encoding="utf-8"?>
<p:tagLst xmlns:a="http://schemas.openxmlformats.org/drawingml/2006/main" xmlns:r="http://schemas.openxmlformats.org/officeDocument/2006/relationships" xmlns:p="http://schemas.openxmlformats.org/presentationml/2006/main">
  <p:tag name="AS_UNIQUEID" val="30269"/>
</p:tagLst>
</file>

<file path=ppt/tags/tag57.xml><?xml version="1.0" encoding="utf-8"?>
<p:tagLst xmlns:a="http://schemas.openxmlformats.org/drawingml/2006/main" xmlns:r="http://schemas.openxmlformats.org/officeDocument/2006/relationships" xmlns:p="http://schemas.openxmlformats.org/presentationml/2006/main">
  <p:tag name="AS_UNIQUEID" val="30274"/>
</p:tagLst>
</file>

<file path=ppt/tags/tag58.xml><?xml version="1.0" encoding="utf-8"?>
<p:tagLst xmlns:a="http://schemas.openxmlformats.org/drawingml/2006/main" xmlns:r="http://schemas.openxmlformats.org/officeDocument/2006/relationships" xmlns:p="http://schemas.openxmlformats.org/presentationml/2006/main">
  <p:tag name="AS_UNIQUEID" val="30266"/>
</p:tagLst>
</file>

<file path=ppt/tags/tag59.xml><?xml version="1.0" encoding="utf-8"?>
<p:tagLst xmlns:a="http://schemas.openxmlformats.org/drawingml/2006/main" xmlns:r="http://schemas.openxmlformats.org/officeDocument/2006/relationships" xmlns:p="http://schemas.openxmlformats.org/presentationml/2006/main">
  <p:tag name="AS_UNIQUEID" val="30269"/>
</p:tagLst>
</file>

<file path=ppt/tags/tag6.xml><?xml version="1.0" encoding="utf-8"?>
<p:tagLst xmlns:a="http://schemas.openxmlformats.org/drawingml/2006/main" xmlns:r="http://schemas.openxmlformats.org/officeDocument/2006/relationships" xmlns:p="http://schemas.openxmlformats.org/presentationml/2006/main">
  <p:tag name="AS_UNIQUEID" val="30221"/>
</p:tagLst>
</file>

<file path=ppt/tags/tag60.xml><?xml version="1.0" encoding="utf-8"?>
<p:tagLst xmlns:a="http://schemas.openxmlformats.org/drawingml/2006/main" xmlns:r="http://schemas.openxmlformats.org/officeDocument/2006/relationships" xmlns:p="http://schemas.openxmlformats.org/presentationml/2006/main">
  <p:tag name="AS_UNIQUEID" val="30274"/>
</p:tagLst>
</file>

<file path=ppt/tags/tag61.xml><?xml version="1.0" encoding="utf-8"?>
<p:tagLst xmlns:a="http://schemas.openxmlformats.org/drawingml/2006/main" xmlns:r="http://schemas.openxmlformats.org/officeDocument/2006/relationships" xmlns:p="http://schemas.openxmlformats.org/presentationml/2006/main">
  <p:tag name="AS_UNIQUEID" val="30347"/>
</p:tagLst>
</file>

<file path=ppt/tags/tag62.xml><?xml version="1.0" encoding="utf-8"?>
<p:tagLst xmlns:a="http://schemas.openxmlformats.org/drawingml/2006/main" xmlns:r="http://schemas.openxmlformats.org/officeDocument/2006/relationships" xmlns:p="http://schemas.openxmlformats.org/presentationml/2006/main">
  <p:tag name="AS_UNIQUEID" val="30349"/>
</p:tagLst>
</file>

<file path=ppt/tags/tag63.xml><?xml version="1.0" encoding="utf-8"?>
<p:tagLst xmlns:a="http://schemas.openxmlformats.org/drawingml/2006/main" xmlns:r="http://schemas.openxmlformats.org/officeDocument/2006/relationships" xmlns:p="http://schemas.openxmlformats.org/presentationml/2006/main">
  <p:tag name="AS_UNIQUEID" val="30266"/>
</p:tagLst>
</file>

<file path=ppt/tags/tag64.xml><?xml version="1.0" encoding="utf-8"?>
<p:tagLst xmlns:a="http://schemas.openxmlformats.org/drawingml/2006/main" xmlns:r="http://schemas.openxmlformats.org/officeDocument/2006/relationships" xmlns:p="http://schemas.openxmlformats.org/presentationml/2006/main">
  <p:tag name="AS_UNIQUEID" val="30274"/>
</p:tagLst>
</file>

<file path=ppt/tags/tag65.xml><?xml version="1.0" encoding="utf-8"?>
<p:tagLst xmlns:a="http://schemas.openxmlformats.org/drawingml/2006/main" xmlns:r="http://schemas.openxmlformats.org/officeDocument/2006/relationships" xmlns:p="http://schemas.openxmlformats.org/presentationml/2006/main">
  <p:tag name="AS_UNIQUEID" val="30274"/>
</p:tagLst>
</file>

<file path=ppt/tags/tag66.xml><?xml version="1.0" encoding="utf-8"?>
<p:tagLst xmlns:a="http://schemas.openxmlformats.org/drawingml/2006/main" xmlns:r="http://schemas.openxmlformats.org/officeDocument/2006/relationships" xmlns:p="http://schemas.openxmlformats.org/presentationml/2006/main">
  <p:tag name="AS_UNIQUEID" val="30275"/>
</p:tagLst>
</file>

<file path=ppt/tags/tag67.xml><?xml version="1.0" encoding="utf-8"?>
<p:tagLst xmlns:a="http://schemas.openxmlformats.org/drawingml/2006/main" xmlns:r="http://schemas.openxmlformats.org/officeDocument/2006/relationships" xmlns:p="http://schemas.openxmlformats.org/presentationml/2006/main">
  <p:tag name="AS_UNIQUEID" val="30278"/>
</p:tagLst>
</file>

<file path=ppt/tags/tag68.xml><?xml version="1.0" encoding="utf-8"?>
<p:tagLst xmlns:a="http://schemas.openxmlformats.org/drawingml/2006/main" xmlns:r="http://schemas.openxmlformats.org/officeDocument/2006/relationships" xmlns:p="http://schemas.openxmlformats.org/presentationml/2006/main">
  <p:tag name="AS_UNIQUEID" val="30351"/>
</p:tagLst>
</file>

<file path=ppt/tags/tag69.xml><?xml version="1.0" encoding="utf-8"?>
<p:tagLst xmlns:a="http://schemas.openxmlformats.org/drawingml/2006/main" xmlns:r="http://schemas.openxmlformats.org/officeDocument/2006/relationships" xmlns:p="http://schemas.openxmlformats.org/presentationml/2006/main">
  <p:tag name="AS_UNIQUEID" val="30354"/>
</p:tagLst>
</file>

<file path=ppt/tags/tag7.xml><?xml version="1.0" encoding="utf-8"?>
<p:tagLst xmlns:a="http://schemas.openxmlformats.org/drawingml/2006/main" xmlns:r="http://schemas.openxmlformats.org/officeDocument/2006/relationships" xmlns:p="http://schemas.openxmlformats.org/presentationml/2006/main">
  <p:tag name="AS_UNIQUEID" val="30230"/>
</p:tagLst>
</file>

<file path=ppt/tags/tag70.xml><?xml version="1.0" encoding="utf-8"?>
<p:tagLst xmlns:a="http://schemas.openxmlformats.org/drawingml/2006/main" xmlns:r="http://schemas.openxmlformats.org/officeDocument/2006/relationships" xmlns:p="http://schemas.openxmlformats.org/presentationml/2006/main">
  <p:tag name="AS_UNIQUEID" val="30355"/>
</p:tagLst>
</file>

<file path=ppt/tags/tag71.xml><?xml version="1.0" encoding="utf-8"?>
<p:tagLst xmlns:a="http://schemas.openxmlformats.org/drawingml/2006/main" xmlns:r="http://schemas.openxmlformats.org/officeDocument/2006/relationships" xmlns:p="http://schemas.openxmlformats.org/presentationml/2006/main">
  <p:tag name="AS_UNIQUEID" val="30356"/>
</p:tagLst>
</file>

<file path=ppt/tags/tag72.xml><?xml version="1.0" encoding="utf-8"?>
<p:tagLst xmlns:a="http://schemas.openxmlformats.org/drawingml/2006/main" xmlns:r="http://schemas.openxmlformats.org/officeDocument/2006/relationships" xmlns:p="http://schemas.openxmlformats.org/presentationml/2006/main">
  <p:tag name="AS_UNIQUEID" val="30357"/>
</p:tagLst>
</file>

<file path=ppt/tags/tag73.xml><?xml version="1.0" encoding="utf-8"?>
<p:tagLst xmlns:a="http://schemas.openxmlformats.org/drawingml/2006/main" xmlns:r="http://schemas.openxmlformats.org/officeDocument/2006/relationships" xmlns:p="http://schemas.openxmlformats.org/presentationml/2006/main">
  <p:tag name="AS_UNIQUEID" val="30351"/>
</p:tagLst>
</file>

<file path=ppt/tags/tag74.xml><?xml version="1.0" encoding="utf-8"?>
<p:tagLst xmlns:a="http://schemas.openxmlformats.org/drawingml/2006/main" xmlns:r="http://schemas.openxmlformats.org/officeDocument/2006/relationships" xmlns:p="http://schemas.openxmlformats.org/presentationml/2006/main">
  <p:tag name="AS_UNIQUEID" val="30354"/>
</p:tagLst>
</file>

<file path=ppt/tags/tag75.xml><?xml version="1.0" encoding="utf-8"?>
<p:tagLst xmlns:a="http://schemas.openxmlformats.org/drawingml/2006/main" xmlns:r="http://schemas.openxmlformats.org/officeDocument/2006/relationships" xmlns:p="http://schemas.openxmlformats.org/presentationml/2006/main">
  <p:tag name="AS_UNIQUEID" val="30355"/>
</p:tagLst>
</file>

<file path=ppt/tags/tag76.xml><?xml version="1.0" encoding="utf-8"?>
<p:tagLst xmlns:a="http://schemas.openxmlformats.org/drawingml/2006/main" xmlns:r="http://schemas.openxmlformats.org/officeDocument/2006/relationships" xmlns:p="http://schemas.openxmlformats.org/presentationml/2006/main">
  <p:tag name="AS_UNIQUEID" val="30356"/>
</p:tagLst>
</file>

<file path=ppt/tags/tag77.xml><?xml version="1.0" encoding="utf-8"?>
<p:tagLst xmlns:a="http://schemas.openxmlformats.org/drawingml/2006/main" xmlns:r="http://schemas.openxmlformats.org/officeDocument/2006/relationships" xmlns:p="http://schemas.openxmlformats.org/presentationml/2006/main">
  <p:tag name="AS_UNIQUEID" val="30357"/>
</p:tagLst>
</file>

<file path=ppt/tags/tag78.xml><?xml version="1.0" encoding="utf-8"?>
<p:tagLst xmlns:a="http://schemas.openxmlformats.org/drawingml/2006/main" xmlns:r="http://schemas.openxmlformats.org/officeDocument/2006/relationships" xmlns:p="http://schemas.openxmlformats.org/presentationml/2006/main">
  <p:tag name="AS_UNIQUEID" val="30360"/>
</p:tagLst>
</file>

<file path=ppt/tags/tag79.xml><?xml version="1.0" encoding="utf-8"?>
<p:tagLst xmlns:a="http://schemas.openxmlformats.org/drawingml/2006/main" xmlns:r="http://schemas.openxmlformats.org/officeDocument/2006/relationships" xmlns:p="http://schemas.openxmlformats.org/presentationml/2006/main">
  <p:tag name="AS_UNIQUEID" val="30361"/>
</p:tagLst>
</file>

<file path=ppt/tags/tag8.xml><?xml version="1.0" encoding="utf-8"?>
<p:tagLst xmlns:a="http://schemas.openxmlformats.org/drawingml/2006/main" xmlns:r="http://schemas.openxmlformats.org/officeDocument/2006/relationships" xmlns:p="http://schemas.openxmlformats.org/presentationml/2006/main">
  <p:tag name="AS_UNIQUEID" val="30232"/>
</p:tagLst>
</file>

<file path=ppt/tags/tag80.xml><?xml version="1.0" encoding="utf-8"?>
<p:tagLst xmlns:a="http://schemas.openxmlformats.org/drawingml/2006/main" xmlns:r="http://schemas.openxmlformats.org/officeDocument/2006/relationships" xmlns:p="http://schemas.openxmlformats.org/presentationml/2006/main">
  <p:tag name="AS_UNIQUEID" val="30362"/>
</p:tagLst>
</file>

<file path=ppt/tags/tag81.xml><?xml version="1.0" encoding="utf-8"?>
<p:tagLst xmlns:a="http://schemas.openxmlformats.org/drawingml/2006/main" xmlns:r="http://schemas.openxmlformats.org/officeDocument/2006/relationships" xmlns:p="http://schemas.openxmlformats.org/presentationml/2006/main">
  <p:tag name="AS_UNIQUEID" val="30365"/>
</p:tagLst>
</file>

<file path=ppt/tags/tag82.xml><?xml version="1.0" encoding="utf-8"?>
<p:tagLst xmlns:a="http://schemas.openxmlformats.org/drawingml/2006/main" xmlns:r="http://schemas.openxmlformats.org/officeDocument/2006/relationships" xmlns:p="http://schemas.openxmlformats.org/presentationml/2006/main">
  <p:tag name="AS_UNIQUEID" val="30351"/>
</p:tagLst>
</file>

<file path=ppt/tags/tag83.xml><?xml version="1.0" encoding="utf-8"?>
<p:tagLst xmlns:a="http://schemas.openxmlformats.org/drawingml/2006/main" xmlns:r="http://schemas.openxmlformats.org/officeDocument/2006/relationships" xmlns:p="http://schemas.openxmlformats.org/presentationml/2006/main">
  <p:tag name="AS_UNIQUEID" val="30354"/>
</p:tagLst>
</file>

<file path=ppt/tags/tag84.xml><?xml version="1.0" encoding="utf-8"?>
<p:tagLst xmlns:a="http://schemas.openxmlformats.org/drawingml/2006/main" xmlns:r="http://schemas.openxmlformats.org/officeDocument/2006/relationships" xmlns:p="http://schemas.openxmlformats.org/presentationml/2006/main">
  <p:tag name="AS_UNIQUEID" val="30355"/>
</p:tagLst>
</file>

<file path=ppt/tags/tag85.xml><?xml version="1.0" encoding="utf-8"?>
<p:tagLst xmlns:a="http://schemas.openxmlformats.org/drawingml/2006/main" xmlns:r="http://schemas.openxmlformats.org/officeDocument/2006/relationships" xmlns:p="http://schemas.openxmlformats.org/presentationml/2006/main">
  <p:tag name="AS_UNIQUEID" val="30356"/>
</p:tagLst>
</file>

<file path=ppt/tags/tag86.xml><?xml version="1.0" encoding="utf-8"?>
<p:tagLst xmlns:a="http://schemas.openxmlformats.org/drawingml/2006/main" xmlns:r="http://schemas.openxmlformats.org/officeDocument/2006/relationships" xmlns:p="http://schemas.openxmlformats.org/presentationml/2006/main">
  <p:tag name="AS_UNIQUEID" val="30357"/>
</p:tagLst>
</file>

<file path=ppt/tags/tag87.xml><?xml version="1.0" encoding="utf-8"?>
<p:tagLst xmlns:a="http://schemas.openxmlformats.org/drawingml/2006/main" xmlns:r="http://schemas.openxmlformats.org/officeDocument/2006/relationships" xmlns:p="http://schemas.openxmlformats.org/presentationml/2006/main">
  <p:tag name="AS_UNIQUEID" val="30351"/>
</p:tagLst>
</file>

<file path=ppt/tags/tag88.xml><?xml version="1.0" encoding="utf-8"?>
<p:tagLst xmlns:a="http://schemas.openxmlformats.org/drawingml/2006/main" xmlns:r="http://schemas.openxmlformats.org/officeDocument/2006/relationships" xmlns:p="http://schemas.openxmlformats.org/presentationml/2006/main">
  <p:tag name="AS_UNIQUEID" val="30354"/>
</p:tagLst>
</file>

<file path=ppt/tags/tag89.xml><?xml version="1.0" encoding="utf-8"?>
<p:tagLst xmlns:a="http://schemas.openxmlformats.org/drawingml/2006/main" xmlns:r="http://schemas.openxmlformats.org/officeDocument/2006/relationships" xmlns:p="http://schemas.openxmlformats.org/presentationml/2006/main">
  <p:tag name="AS_UNIQUEID" val="30355"/>
</p:tagLst>
</file>

<file path=ppt/tags/tag9.xml><?xml version="1.0" encoding="utf-8"?>
<p:tagLst xmlns:a="http://schemas.openxmlformats.org/drawingml/2006/main" xmlns:r="http://schemas.openxmlformats.org/officeDocument/2006/relationships" xmlns:p="http://schemas.openxmlformats.org/presentationml/2006/main">
  <p:tag name="AS_UNIQUEID" val="30230"/>
</p:tagLst>
</file>

<file path=ppt/tags/tag90.xml><?xml version="1.0" encoding="utf-8"?>
<p:tagLst xmlns:a="http://schemas.openxmlformats.org/drawingml/2006/main" xmlns:r="http://schemas.openxmlformats.org/officeDocument/2006/relationships" xmlns:p="http://schemas.openxmlformats.org/presentationml/2006/main">
  <p:tag name="AS_UNIQUEID" val="30356"/>
</p:tagLst>
</file>

<file path=ppt/tags/tag91.xml><?xml version="1.0" encoding="utf-8"?>
<p:tagLst xmlns:a="http://schemas.openxmlformats.org/drawingml/2006/main" xmlns:r="http://schemas.openxmlformats.org/officeDocument/2006/relationships" xmlns:p="http://schemas.openxmlformats.org/presentationml/2006/main">
  <p:tag name="AS_UNIQUEID" val="30386"/>
</p:tagLst>
</file>

<file path=ppt/tags/tag92.xml><?xml version="1.0" encoding="utf-8"?>
<p:tagLst xmlns:a="http://schemas.openxmlformats.org/drawingml/2006/main" xmlns:r="http://schemas.openxmlformats.org/officeDocument/2006/relationships" xmlns:p="http://schemas.openxmlformats.org/presentationml/2006/main">
  <p:tag name="AS_UNIQUEID" val="30387"/>
</p:tagLst>
</file>

<file path=ppt/tags/tag93.xml><?xml version="1.0" encoding="utf-8"?>
<p:tagLst xmlns:a="http://schemas.openxmlformats.org/drawingml/2006/main" xmlns:r="http://schemas.openxmlformats.org/officeDocument/2006/relationships" xmlns:p="http://schemas.openxmlformats.org/presentationml/2006/main">
  <p:tag name="AS_UNIQUEID" val="30390"/>
</p:tagLst>
</file>

<file path=ppt/tags/tag94.xml><?xml version="1.0" encoding="utf-8"?>
<p:tagLst xmlns:a="http://schemas.openxmlformats.org/drawingml/2006/main" xmlns:r="http://schemas.openxmlformats.org/officeDocument/2006/relationships" xmlns:p="http://schemas.openxmlformats.org/presentationml/2006/main">
  <p:tag name="AS_UNIQUEID" val="30391"/>
</p:tagLst>
</file>

<file path=ppt/tags/tag95.xml><?xml version="1.0" encoding="utf-8"?>
<p:tagLst xmlns:a="http://schemas.openxmlformats.org/drawingml/2006/main" xmlns:r="http://schemas.openxmlformats.org/officeDocument/2006/relationships" xmlns:p="http://schemas.openxmlformats.org/presentationml/2006/main">
  <p:tag name="AS_UNIQUEID" val="30220"/>
</p:tagLst>
</file>

<file path=ppt/tags/tag96.xml><?xml version="1.0" encoding="utf-8"?>
<p:tagLst xmlns:a="http://schemas.openxmlformats.org/drawingml/2006/main" xmlns:r="http://schemas.openxmlformats.org/officeDocument/2006/relationships" xmlns:p="http://schemas.openxmlformats.org/presentationml/2006/main">
  <p:tag name="AS_UNIQUEID" val="30221"/>
</p:tagLst>
</file>

<file path=ppt/tags/tag97.xml><?xml version="1.0" encoding="utf-8"?>
<p:tagLst xmlns:a="http://schemas.openxmlformats.org/drawingml/2006/main" xmlns:r="http://schemas.openxmlformats.org/officeDocument/2006/relationships" xmlns:p="http://schemas.openxmlformats.org/presentationml/2006/main">
  <p:tag name="AS_UNIQUEID" val="30230"/>
</p:tagLst>
</file>

<file path=ppt/tags/tag98.xml><?xml version="1.0" encoding="utf-8"?>
<p:tagLst xmlns:a="http://schemas.openxmlformats.org/drawingml/2006/main" xmlns:r="http://schemas.openxmlformats.org/officeDocument/2006/relationships" xmlns:p="http://schemas.openxmlformats.org/presentationml/2006/main">
  <p:tag name="AS_UNIQUEID" val="30232"/>
</p:tagLst>
</file>

<file path=ppt/tags/tag99.xml><?xml version="1.0" encoding="utf-8"?>
<p:tagLst xmlns:a="http://schemas.openxmlformats.org/drawingml/2006/main" xmlns:r="http://schemas.openxmlformats.org/officeDocument/2006/relationships" xmlns:p="http://schemas.openxmlformats.org/presentationml/2006/main">
  <p:tag name="AS_UNIQUEID" val="30230"/>
</p:tagLst>
</file>

<file path=ppt/theme/theme1.xml><?xml version="1.0" encoding="utf-8"?>
<a:theme xmlns:a="http://schemas.openxmlformats.org/drawingml/2006/main" name="Theme1">
  <a:themeElements>
    <a:clrScheme name="Custom 11">
      <a:dk1>
        <a:sysClr val="windowText" lastClr="000000"/>
      </a:dk1>
      <a:lt1>
        <a:sysClr val="window" lastClr="FFFFFF"/>
      </a:lt1>
      <a:dk2>
        <a:srgbClr val="AF1F65"/>
      </a:dk2>
      <a:lt2>
        <a:srgbClr val="FFFFFF"/>
      </a:lt2>
      <a:accent1>
        <a:srgbClr val="009FE0"/>
      </a:accent1>
      <a:accent2>
        <a:srgbClr val="FFE94E"/>
      </a:accent2>
      <a:accent3>
        <a:srgbClr val="4DB748"/>
      </a:accent3>
      <a:accent4>
        <a:srgbClr val="ED207B"/>
      </a:accent4>
      <a:accent5>
        <a:srgbClr val="004987"/>
      </a:accent5>
      <a:accent6>
        <a:srgbClr val="F37022"/>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70370C7-CB06-45ED-A2A7-10B47C28BE4D}" vid="{6ED5EAAC-D04E-48BB-823B-949618CEE9B7}"/>
    </a:ext>
  </a:extLst>
</a:theme>
</file>

<file path=ppt/theme/theme2.xml><?xml version="1.0" encoding="utf-8"?>
<a:theme xmlns:a="http://schemas.openxmlformats.org/drawingml/2006/main" name="1_Theme1">
  <a:themeElements>
    <a:clrScheme name="Custom 11">
      <a:dk1>
        <a:sysClr val="windowText" lastClr="000000"/>
      </a:dk1>
      <a:lt1>
        <a:sysClr val="window" lastClr="FFFFFF"/>
      </a:lt1>
      <a:dk2>
        <a:srgbClr val="AF1F65"/>
      </a:dk2>
      <a:lt2>
        <a:srgbClr val="FFFFFF"/>
      </a:lt2>
      <a:accent1>
        <a:srgbClr val="009FE0"/>
      </a:accent1>
      <a:accent2>
        <a:srgbClr val="FFE94E"/>
      </a:accent2>
      <a:accent3>
        <a:srgbClr val="4DB748"/>
      </a:accent3>
      <a:accent4>
        <a:srgbClr val="ED207B"/>
      </a:accent4>
      <a:accent5>
        <a:srgbClr val="004987"/>
      </a:accent5>
      <a:accent6>
        <a:srgbClr val="F37022"/>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70370C7-CB06-45ED-A2A7-10B47C28BE4D}" vid="{6ED5EAAC-D04E-48BB-823B-949618CEE9B7}"/>
    </a:ext>
  </a:extLst>
</a:theme>
</file>

<file path=ppt/theme/theme3.xml><?xml version="1.0" encoding="utf-8"?>
<a:theme xmlns:a="http://schemas.openxmlformats.org/drawingml/2006/main" name="2_Theme1">
  <a:themeElements>
    <a:clrScheme name="Custom 11">
      <a:dk1>
        <a:sysClr val="windowText" lastClr="000000"/>
      </a:dk1>
      <a:lt1>
        <a:sysClr val="window" lastClr="FFFFFF"/>
      </a:lt1>
      <a:dk2>
        <a:srgbClr val="AF1F65"/>
      </a:dk2>
      <a:lt2>
        <a:srgbClr val="FFFFFF"/>
      </a:lt2>
      <a:accent1>
        <a:srgbClr val="009FE0"/>
      </a:accent1>
      <a:accent2>
        <a:srgbClr val="FFE94E"/>
      </a:accent2>
      <a:accent3>
        <a:srgbClr val="4DB748"/>
      </a:accent3>
      <a:accent4>
        <a:srgbClr val="ED207B"/>
      </a:accent4>
      <a:accent5>
        <a:srgbClr val="004987"/>
      </a:accent5>
      <a:accent6>
        <a:srgbClr val="F37022"/>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70370C7-CB06-45ED-A2A7-10B47C28BE4D}" vid="{6ED5EAAC-D04E-48BB-823B-949618CEE9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FEBC6AAA4B5A4E9762C074CE8D858F" ma:contentTypeVersion="13" ma:contentTypeDescription="Create a new document." ma:contentTypeScope="" ma:versionID="c49fd365dda041fc0acfc294dbb58a59">
  <xsd:schema xmlns:xsd="http://www.w3.org/2001/XMLSchema" xmlns:xs="http://www.w3.org/2001/XMLSchema" xmlns:p="http://schemas.microsoft.com/office/2006/metadata/properties" xmlns:ns3="b4a30c10-076c-4f28-9ae7-257029b0bed9" xmlns:ns4="d0a5cc15-ad82-4002-b22e-f5b729419272" targetNamespace="http://schemas.microsoft.com/office/2006/metadata/properties" ma:root="true" ma:fieldsID="be235ca47888d82f233ef69517fde0ce" ns3:_="" ns4:_="">
    <xsd:import namespace="b4a30c10-076c-4f28-9ae7-257029b0bed9"/>
    <xsd:import namespace="d0a5cc15-ad82-4002-b22e-f5b7294192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30c10-076c-4f28-9ae7-257029b0b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5cc15-ad82-4002-b22e-f5b7294192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D91A06-92BA-45F4-85B7-EF973C803F34}">
  <ds:schemaRefs>
    <ds:schemaRef ds:uri="http://schemas.microsoft.com/sharepoint/v3/contenttype/forms"/>
  </ds:schemaRefs>
</ds:datastoreItem>
</file>

<file path=customXml/itemProps2.xml><?xml version="1.0" encoding="utf-8"?>
<ds:datastoreItem xmlns:ds="http://schemas.openxmlformats.org/officeDocument/2006/customXml" ds:itemID="{A94734FE-32AC-448A-AFB9-8C0125B745D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0a5cc15-ad82-4002-b22e-f5b729419272"/>
    <ds:schemaRef ds:uri="b4a30c10-076c-4f28-9ae7-257029b0bed9"/>
    <ds:schemaRef ds:uri="http://www.w3.org/XML/1998/namespace"/>
  </ds:schemaRefs>
</ds:datastoreItem>
</file>

<file path=customXml/itemProps3.xml><?xml version="1.0" encoding="utf-8"?>
<ds:datastoreItem xmlns:ds="http://schemas.openxmlformats.org/officeDocument/2006/customXml" ds:itemID="{7DCD8ADC-E704-481E-8782-DB9EED1B0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30c10-076c-4f28-9ae7-257029b0bed9"/>
    <ds:schemaRef ds:uri="d0a5cc15-ad82-4002-b22e-f5b729419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542</TotalTime>
  <Words>458</Words>
  <Application>Microsoft Office PowerPoint</Application>
  <PresentationFormat>On-screen Show (4:3)</PresentationFormat>
  <Paragraphs>34</Paragraphs>
  <Slides>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Arial Rounded MT Bold</vt:lpstr>
      <vt:lpstr>Barlow</vt:lpstr>
      <vt:lpstr>Calibri</vt:lpstr>
      <vt:lpstr>Courier New</vt:lpstr>
      <vt:lpstr>Ebrima</vt:lpstr>
      <vt:lpstr>Franklin Gothic Book</vt:lpstr>
      <vt:lpstr>Theme1</vt:lpstr>
      <vt:lpstr>1_Theme1</vt:lpstr>
      <vt:lpstr>2_Theme1</vt:lpstr>
      <vt:lpstr>Smart Cookies Volunteer Registration</vt:lpstr>
      <vt:lpstr>Volunteer Registration Steps </vt:lpstr>
      <vt:lpstr>PowerPoint Presentation</vt:lpstr>
      <vt:lpstr>Receive an email invitation </vt:lpstr>
      <vt:lpstr>Complete Volunteer Profile </vt:lpstr>
      <vt:lpstr>Registration Confirmation – On Screen and email</vt:lpstr>
      <vt:lpstr>PowerPoint Presentation</vt:lpstr>
    </vt:vector>
  </TitlesOfParts>
  <Company>Weston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Cindy Schafer (IBF)</dc:creator>
  <cp:lastModifiedBy>Brandi Sims</cp:lastModifiedBy>
  <cp:revision>14</cp:revision>
  <dcterms:created xsi:type="dcterms:W3CDTF">2021-08-30T14:12:50Z</dcterms:created>
  <dcterms:modified xsi:type="dcterms:W3CDTF">2024-08-13T13:17:16Z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2017-08-08T00:00:00Z</vt:filetime>
  </property>
  <property fmtid="{D5CDD505-2E9C-101B-9397-08002B2CF9AE}" pid="3" name="Creator">
    <vt:lpwstr>Adobe InDesign CC 2017 (Macintosh)</vt:lpwstr>
  </property>
  <property fmtid="{D5CDD505-2E9C-101B-9397-08002B2CF9AE}" pid="4" name="LastSaved">
    <vt:filetime>2019-12-31T00:00:00Z</vt:filetime>
  </property>
  <property fmtid="{D5CDD505-2E9C-101B-9397-08002B2CF9AE}" pid="5" name="ContentTypeId">
    <vt:lpwstr>0x01010063FEBC6AAA4B5A4E9762C074CE8D858F</vt:lpwstr>
  </property>
</Properties>
</file>